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69" r:id="rId5"/>
    <p:sldId id="260" r:id="rId6"/>
    <p:sldId id="271" r:id="rId7"/>
    <p:sldId id="274" r:id="rId8"/>
    <p:sldId id="276" r:id="rId9"/>
    <p:sldId id="279" r:id="rId10"/>
    <p:sldId id="290" r:id="rId11"/>
    <p:sldId id="261" r:id="rId12"/>
    <p:sldId id="272" r:id="rId13"/>
    <p:sldId id="262" r:id="rId14"/>
    <p:sldId id="263" r:id="rId15"/>
    <p:sldId id="264" r:id="rId16"/>
    <p:sldId id="265" r:id="rId17"/>
    <p:sldId id="273" r:id="rId18"/>
    <p:sldId id="266" r:id="rId19"/>
    <p:sldId id="267" r:id="rId20"/>
    <p:sldId id="275" r:id="rId21"/>
    <p:sldId id="277" r:id="rId22"/>
    <p:sldId id="280" r:id="rId23"/>
    <p:sldId id="278" r:id="rId24"/>
    <p:sldId id="282" r:id="rId25"/>
    <p:sldId id="281" r:id="rId26"/>
    <p:sldId id="283" r:id="rId27"/>
    <p:sldId id="284" r:id="rId28"/>
    <p:sldId id="285" r:id="rId29"/>
    <p:sldId id="286" r:id="rId30"/>
    <p:sldId id="291" r:id="rId31"/>
    <p:sldId id="292" r:id="rId32"/>
    <p:sldId id="287" r:id="rId33"/>
    <p:sldId id="288"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 Raj" initials="AR" lastIdx="1" clrIdx="0">
    <p:extLst>
      <p:ext uri="{19B8F6BF-5375-455C-9EA6-DF929625EA0E}">
        <p15:presenceInfo xmlns:p15="http://schemas.microsoft.com/office/powerpoint/2012/main" userId="949757b4ace336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80" d="100"/>
          <a:sy n="80" d="100"/>
        </p:scale>
        <p:origin x="60" y="16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 Raj" userId="949757b4ace33676" providerId="LiveId" clId="{7EF45DEE-F487-4DAC-B25E-BF6A5451CC7C}"/>
    <pc:docChg chg="custSel addSld modSld">
      <pc:chgData name="Aman Raj" userId="949757b4ace33676" providerId="LiveId" clId="{7EF45DEE-F487-4DAC-B25E-BF6A5451CC7C}" dt="2024-05-18T07:10:46.802" v="150" actId="313"/>
      <pc:docMkLst>
        <pc:docMk/>
      </pc:docMkLst>
      <pc:sldChg chg="addSp delSp modSp add mod">
        <pc:chgData name="Aman Raj" userId="949757b4ace33676" providerId="LiveId" clId="{7EF45DEE-F487-4DAC-B25E-BF6A5451CC7C}" dt="2024-05-18T07:10:46.802" v="150" actId="313"/>
        <pc:sldMkLst>
          <pc:docMk/>
          <pc:sldMk cId="2095520180" sldId="292"/>
        </pc:sldMkLst>
        <pc:spChg chg="del">
          <ac:chgData name="Aman Raj" userId="949757b4ace33676" providerId="LiveId" clId="{7EF45DEE-F487-4DAC-B25E-BF6A5451CC7C}" dt="2024-05-18T07:06:09.632" v="1" actId="478"/>
          <ac:spMkLst>
            <pc:docMk/>
            <pc:sldMk cId="2095520180" sldId="292"/>
            <ac:spMk id="9" creationId="{535ABA1B-BFF6-6E11-5A7A-5FB8813D22C1}"/>
          </ac:spMkLst>
        </pc:spChg>
        <pc:spChg chg="add mod">
          <ac:chgData name="Aman Raj" userId="949757b4ace33676" providerId="LiveId" clId="{7EF45DEE-F487-4DAC-B25E-BF6A5451CC7C}" dt="2024-05-18T07:10:46.802" v="150" actId="313"/>
          <ac:spMkLst>
            <pc:docMk/>
            <pc:sldMk cId="2095520180" sldId="292"/>
            <ac:spMk id="12" creationId="{967B31F5-ADC4-E209-84F7-14FCC58AEE76}"/>
          </ac:spMkLst>
        </pc:spChg>
        <pc:spChg chg="add mod">
          <ac:chgData name="Aman Raj" userId="949757b4ace33676" providerId="LiveId" clId="{7EF45DEE-F487-4DAC-B25E-BF6A5451CC7C}" dt="2024-05-18T07:09:58.658" v="112" actId="20577"/>
          <ac:spMkLst>
            <pc:docMk/>
            <pc:sldMk cId="2095520180" sldId="292"/>
            <ac:spMk id="14" creationId="{E5A33F12-1F28-4102-76DF-FF42A10062AA}"/>
          </ac:spMkLst>
        </pc:spChg>
        <pc:picChg chg="add mod">
          <ac:chgData name="Aman Raj" userId="949757b4ace33676" providerId="LiveId" clId="{7EF45DEE-F487-4DAC-B25E-BF6A5451CC7C}" dt="2024-05-18T07:09:08.734" v="24" actId="1076"/>
          <ac:picMkLst>
            <pc:docMk/>
            <pc:sldMk cId="2095520180" sldId="292"/>
            <ac:picMk id="3" creationId="{CD437E5E-72AA-FF35-2A2E-9600D15DF099}"/>
          </ac:picMkLst>
        </pc:picChg>
        <pc:picChg chg="del">
          <ac:chgData name="Aman Raj" userId="949757b4ace33676" providerId="LiveId" clId="{7EF45DEE-F487-4DAC-B25E-BF6A5451CC7C}" dt="2024-05-18T07:06:11.587" v="2" actId="478"/>
          <ac:picMkLst>
            <pc:docMk/>
            <pc:sldMk cId="2095520180" sldId="292"/>
            <ac:picMk id="4" creationId="{2BBC83A2-0609-410D-32D4-7706A4BD4586}"/>
          </ac:picMkLst>
        </pc:picChg>
        <pc:picChg chg="add mod">
          <ac:chgData name="Aman Raj" userId="949757b4ace33676" providerId="LiveId" clId="{7EF45DEE-F487-4DAC-B25E-BF6A5451CC7C}" dt="2024-05-18T07:07:42.081" v="16" actId="1076"/>
          <ac:picMkLst>
            <pc:docMk/>
            <pc:sldMk cId="2095520180" sldId="292"/>
            <ac:picMk id="8" creationId="{E9565CFF-8D0E-E686-A03D-9D79BE8BD4A1}"/>
          </ac:picMkLst>
        </pc:picChg>
        <pc:picChg chg="del">
          <ac:chgData name="Aman Raj" userId="949757b4ace33676" providerId="LiveId" clId="{7EF45DEE-F487-4DAC-B25E-BF6A5451CC7C}" dt="2024-05-18T07:06:13.604" v="3" actId="478"/>
          <ac:picMkLst>
            <pc:docMk/>
            <pc:sldMk cId="2095520180" sldId="292"/>
            <ac:picMk id="10" creationId="{4E6AB8F0-0723-CF68-84D0-8FB14F54C1C5}"/>
          </ac:picMkLst>
        </pc:picChg>
      </pc:sldChg>
    </pc:docChg>
  </pc:docChgLst>
  <pc:docChgLst>
    <pc:chgData name="Aman Raj" userId="949757b4ace33676" providerId="LiveId" clId="{A56AB2DA-C652-4350-8EB6-637F512DF8CA}"/>
    <pc:docChg chg="undo redo custSel addSld modSld">
      <pc:chgData name="Aman Raj" userId="949757b4ace33676" providerId="LiveId" clId="{A56AB2DA-C652-4350-8EB6-637F512DF8CA}" dt="2024-03-27T09:38:45.349" v="1819" actId="20577"/>
      <pc:docMkLst>
        <pc:docMk/>
      </pc:docMkLst>
      <pc:sldChg chg="addSp modSp mod modAnim">
        <pc:chgData name="Aman Raj" userId="949757b4ace33676" providerId="LiveId" clId="{A56AB2DA-C652-4350-8EB6-637F512DF8CA}" dt="2024-03-23T18:10:06.347" v="1503"/>
        <pc:sldMkLst>
          <pc:docMk/>
          <pc:sldMk cId="1603273612" sldId="256"/>
        </pc:sldMkLst>
        <pc:spChg chg="mod">
          <ac:chgData name="Aman Raj" userId="949757b4ace33676" providerId="LiveId" clId="{A56AB2DA-C652-4350-8EB6-637F512DF8CA}" dt="2024-03-23T17:06:52.222" v="11" actId="1076"/>
          <ac:spMkLst>
            <pc:docMk/>
            <pc:sldMk cId="1603273612" sldId="256"/>
            <ac:spMk id="4" creationId="{8858B50D-D67B-AFEA-4C47-C7C1BBD542A6}"/>
          </ac:spMkLst>
        </pc:spChg>
        <pc:spChg chg="mod">
          <ac:chgData name="Aman Raj" userId="949757b4ace33676" providerId="LiveId" clId="{A56AB2DA-C652-4350-8EB6-637F512DF8CA}" dt="2024-03-23T17:38:06.181" v="168" actId="1076"/>
          <ac:spMkLst>
            <pc:docMk/>
            <pc:sldMk cId="1603273612" sldId="256"/>
            <ac:spMk id="5" creationId="{464F34D0-1D3F-5399-B41B-CA34CAA41456}"/>
          </ac:spMkLst>
        </pc:spChg>
        <pc:spChg chg="mod">
          <ac:chgData name="Aman Raj" userId="949757b4ace33676" providerId="LiveId" clId="{A56AB2DA-C652-4350-8EB6-637F512DF8CA}" dt="2024-03-23T17:43:22.420" v="1030" actId="1076"/>
          <ac:spMkLst>
            <pc:docMk/>
            <pc:sldMk cId="1603273612" sldId="256"/>
            <ac:spMk id="11" creationId="{1374EE9C-7530-CBFC-3B61-1E6F17A8035F}"/>
          </ac:spMkLst>
        </pc:spChg>
        <pc:spChg chg="mod">
          <ac:chgData name="Aman Raj" userId="949757b4ace33676" providerId="LiveId" clId="{A56AB2DA-C652-4350-8EB6-637F512DF8CA}" dt="2024-03-23T17:43:17.974" v="1029" actId="1076"/>
          <ac:spMkLst>
            <pc:docMk/>
            <pc:sldMk cId="1603273612" sldId="256"/>
            <ac:spMk id="12" creationId="{C74B7CC8-CBFA-F550-357A-781D439CB176}"/>
          </ac:spMkLst>
        </pc:spChg>
        <pc:graphicFrameChg chg="modGraphic">
          <ac:chgData name="Aman Raj" userId="949757b4ace33676" providerId="LiveId" clId="{A56AB2DA-C652-4350-8EB6-637F512DF8CA}" dt="2024-03-23T17:07:33.611" v="21" actId="20577"/>
          <ac:graphicFrameMkLst>
            <pc:docMk/>
            <pc:sldMk cId="1603273612" sldId="256"/>
            <ac:graphicFrameMk id="7" creationId="{3FEE207D-D463-0240-EBF1-076C180CD532}"/>
          </ac:graphicFrameMkLst>
        </pc:graphicFrameChg>
        <pc:picChg chg="add mod ord">
          <ac:chgData name="Aman Raj" userId="949757b4ace33676" providerId="LiveId" clId="{A56AB2DA-C652-4350-8EB6-637F512DF8CA}" dt="2024-03-23T17:48:29.676" v="1155" actId="14861"/>
          <ac:picMkLst>
            <pc:docMk/>
            <pc:sldMk cId="1603273612" sldId="256"/>
            <ac:picMk id="14" creationId="{7BDFA4C8-6954-D486-6A42-BF0C67823BE1}"/>
          </ac:picMkLst>
        </pc:picChg>
      </pc:sldChg>
      <pc:sldChg chg="addSp delSp modSp new mod modClrScheme modAnim chgLayout">
        <pc:chgData name="Aman Raj" userId="949757b4ace33676" providerId="LiveId" clId="{A56AB2DA-C652-4350-8EB6-637F512DF8CA}" dt="2024-03-23T18:09:16.887" v="1502"/>
        <pc:sldMkLst>
          <pc:docMk/>
          <pc:sldMk cId="4248651616" sldId="257"/>
        </pc:sldMkLst>
        <pc:spChg chg="del">
          <ac:chgData name="Aman Raj" userId="949757b4ace33676" providerId="LiveId" clId="{A56AB2DA-C652-4350-8EB6-637F512DF8CA}" dt="2024-03-23T17:07:53.289" v="23" actId="700"/>
          <ac:spMkLst>
            <pc:docMk/>
            <pc:sldMk cId="4248651616" sldId="257"/>
            <ac:spMk id="2" creationId="{9F5959ED-9D29-8556-D27A-A59A8BE48BAB}"/>
          </ac:spMkLst>
        </pc:spChg>
        <pc:spChg chg="del">
          <ac:chgData name="Aman Raj" userId="949757b4ace33676" providerId="LiveId" clId="{A56AB2DA-C652-4350-8EB6-637F512DF8CA}" dt="2024-03-23T17:07:53.289" v="23" actId="700"/>
          <ac:spMkLst>
            <pc:docMk/>
            <pc:sldMk cId="4248651616" sldId="257"/>
            <ac:spMk id="3" creationId="{9E535379-6A6F-4396-CAF1-2F90CF917B0A}"/>
          </ac:spMkLst>
        </pc:spChg>
        <pc:spChg chg="add mod">
          <ac:chgData name="Aman Raj" userId="949757b4ace33676" providerId="LiveId" clId="{A56AB2DA-C652-4350-8EB6-637F512DF8CA}" dt="2024-03-23T17:11:25.934" v="38"/>
          <ac:spMkLst>
            <pc:docMk/>
            <pc:sldMk cId="4248651616" sldId="257"/>
            <ac:spMk id="5" creationId="{1188387E-1EE3-B7D2-5987-5296F334843A}"/>
          </ac:spMkLst>
        </pc:spChg>
        <pc:spChg chg="add mod">
          <ac:chgData name="Aman Raj" userId="949757b4ace33676" providerId="LiveId" clId="{A56AB2DA-C652-4350-8EB6-637F512DF8CA}" dt="2024-03-23T17:11:25.934" v="38"/>
          <ac:spMkLst>
            <pc:docMk/>
            <pc:sldMk cId="4248651616" sldId="257"/>
            <ac:spMk id="6" creationId="{8FEE1F5C-F89A-22AA-AD06-C1E1D864A043}"/>
          </ac:spMkLst>
        </pc:spChg>
        <pc:spChg chg="add mod">
          <ac:chgData name="Aman Raj" userId="949757b4ace33676" providerId="LiveId" clId="{A56AB2DA-C652-4350-8EB6-637F512DF8CA}" dt="2024-03-23T17:11:19.403" v="26"/>
          <ac:spMkLst>
            <pc:docMk/>
            <pc:sldMk cId="4248651616" sldId="257"/>
            <ac:spMk id="7" creationId="{B5B8CC78-1F42-DAA7-34C4-4EF607D718DF}"/>
          </ac:spMkLst>
        </pc:spChg>
        <pc:spChg chg="add mod">
          <ac:chgData name="Aman Raj" userId="949757b4ace33676" providerId="LiveId" clId="{A56AB2DA-C652-4350-8EB6-637F512DF8CA}" dt="2024-03-23T17:11:19.403" v="26"/>
          <ac:spMkLst>
            <pc:docMk/>
            <pc:sldMk cId="4248651616" sldId="257"/>
            <ac:spMk id="8" creationId="{901B1C60-F140-700B-EBC3-17B36D298D08}"/>
          </ac:spMkLst>
        </pc:spChg>
        <pc:spChg chg="add mod">
          <ac:chgData name="Aman Raj" userId="949757b4ace33676" providerId="LiveId" clId="{A56AB2DA-C652-4350-8EB6-637F512DF8CA}" dt="2024-03-23T17:11:19.403" v="26"/>
          <ac:spMkLst>
            <pc:docMk/>
            <pc:sldMk cId="4248651616" sldId="257"/>
            <ac:spMk id="11" creationId="{121D1A95-5563-0285-F19E-95ED88934848}"/>
          </ac:spMkLst>
        </pc:spChg>
        <pc:spChg chg="add mod">
          <ac:chgData name="Aman Raj" userId="949757b4ace33676" providerId="LiveId" clId="{A56AB2DA-C652-4350-8EB6-637F512DF8CA}" dt="2024-03-23T17:11:40.950" v="64"/>
          <ac:spMkLst>
            <pc:docMk/>
            <pc:sldMk cId="4248651616" sldId="257"/>
            <ac:spMk id="14" creationId="{611227F1-CD41-90ED-4F16-B0C88D209F1E}"/>
          </ac:spMkLst>
        </pc:spChg>
        <pc:spChg chg="add mod">
          <ac:chgData name="Aman Raj" userId="949757b4ace33676" providerId="LiveId" clId="{A56AB2DA-C652-4350-8EB6-637F512DF8CA}" dt="2024-03-23T17:11:40.950" v="64"/>
          <ac:spMkLst>
            <pc:docMk/>
            <pc:sldMk cId="4248651616" sldId="257"/>
            <ac:spMk id="15" creationId="{4E988521-660D-281A-1D0F-D07C9A15FF95}"/>
          </ac:spMkLst>
        </pc:spChg>
        <pc:spChg chg="add mod">
          <ac:chgData name="Aman Raj" userId="949757b4ace33676" providerId="LiveId" clId="{A56AB2DA-C652-4350-8EB6-637F512DF8CA}" dt="2024-03-23T17:11:29.341" v="40"/>
          <ac:spMkLst>
            <pc:docMk/>
            <pc:sldMk cId="4248651616" sldId="257"/>
            <ac:spMk id="16" creationId="{FFA804CE-E856-9059-A71C-A0F2A0442B7E}"/>
          </ac:spMkLst>
        </pc:spChg>
        <pc:spChg chg="add mod">
          <ac:chgData name="Aman Raj" userId="949757b4ace33676" providerId="LiveId" clId="{A56AB2DA-C652-4350-8EB6-637F512DF8CA}" dt="2024-03-23T17:11:29.341" v="40"/>
          <ac:spMkLst>
            <pc:docMk/>
            <pc:sldMk cId="4248651616" sldId="257"/>
            <ac:spMk id="17" creationId="{67A41486-465F-6C48-BE27-CD43446561BD}"/>
          </ac:spMkLst>
        </pc:spChg>
        <pc:spChg chg="add mod">
          <ac:chgData name="Aman Raj" userId="949757b4ace33676" providerId="LiveId" clId="{A56AB2DA-C652-4350-8EB6-637F512DF8CA}" dt="2024-03-23T17:11:29.341" v="40"/>
          <ac:spMkLst>
            <pc:docMk/>
            <pc:sldMk cId="4248651616" sldId="257"/>
            <ac:spMk id="20" creationId="{C158375A-E008-C093-5F5B-F6DB089440B8}"/>
          </ac:spMkLst>
        </pc:spChg>
        <pc:spChg chg="add mod">
          <ac:chgData name="Aman Raj" userId="949757b4ace33676" providerId="LiveId" clId="{A56AB2DA-C652-4350-8EB6-637F512DF8CA}" dt="2024-03-23T17:11:41.106" v="66" actId="27636"/>
          <ac:spMkLst>
            <pc:docMk/>
            <pc:sldMk cId="4248651616" sldId="257"/>
            <ac:spMk id="22" creationId="{3ADAC076-9F83-1EB5-6B64-8EE12EF10911}"/>
          </ac:spMkLst>
        </pc:spChg>
        <pc:spChg chg="add mod">
          <ac:chgData name="Aman Raj" userId="949757b4ace33676" providerId="LiveId" clId="{A56AB2DA-C652-4350-8EB6-637F512DF8CA}" dt="2024-03-23T18:09:16.887" v="1502"/>
          <ac:spMkLst>
            <pc:docMk/>
            <pc:sldMk cId="4248651616" sldId="257"/>
            <ac:spMk id="23" creationId="{7B281363-92A9-B323-ED89-7862DFE4E613}"/>
          </ac:spMkLst>
        </pc:spChg>
        <pc:spChg chg="add mod">
          <ac:chgData name="Aman Raj" userId="949757b4ace33676" providerId="LiveId" clId="{A56AB2DA-C652-4350-8EB6-637F512DF8CA}" dt="2024-03-23T17:38:14.624" v="169" actId="1076"/>
          <ac:spMkLst>
            <pc:docMk/>
            <pc:sldMk cId="4248651616" sldId="257"/>
            <ac:spMk id="24" creationId="{E8C60912-3C82-2ABE-FDE8-48EC635B882C}"/>
          </ac:spMkLst>
        </pc:spChg>
        <pc:spChg chg="add mod">
          <ac:chgData name="Aman Raj" userId="949757b4ace33676" providerId="LiveId" clId="{A56AB2DA-C652-4350-8EB6-637F512DF8CA}" dt="2024-03-23T17:13:44.017" v="88" actId="1076"/>
          <ac:spMkLst>
            <pc:docMk/>
            <pc:sldMk cId="4248651616" sldId="257"/>
            <ac:spMk id="25" creationId="{327A8FB7-879E-ACA2-4552-62233CE775CF}"/>
          </ac:spMkLst>
        </pc:spChg>
        <pc:spChg chg="add mod">
          <ac:chgData name="Aman Raj" userId="949757b4ace33676" providerId="LiveId" clId="{A56AB2DA-C652-4350-8EB6-637F512DF8CA}" dt="2024-03-23T17:18:22.891" v="107"/>
          <ac:spMkLst>
            <pc:docMk/>
            <pc:sldMk cId="4248651616" sldId="257"/>
            <ac:spMk id="28" creationId="{649153D6-E7DF-25FB-A843-49E2590F8049}"/>
          </ac:spMkLst>
        </pc:spChg>
        <pc:graphicFrameChg chg="add mod">
          <ac:chgData name="Aman Raj" userId="949757b4ace33676" providerId="LiveId" clId="{A56AB2DA-C652-4350-8EB6-637F512DF8CA}" dt="2024-03-23T17:11:19.403" v="26"/>
          <ac:graphicFrameMkLst>
            <pc:docMk/>
            <pc:sldMk cId="4248651616" sldId="257"/>
            <ac:graphicFrameMk id="10" creationId="{DA2791E7-BFFE-7F38-FD6C-04735898A6EE}"/>
          </ac:graphicFrameMkLst>
        </pc:graphicFrameChg>
        <pc:graphicFrameChg chg="add mod">
          <ac:chgData name="Aman Raj" userId="949757b4ace33676" providerId="LiveId" clId="{A56AB2DA-C652-4350-8EB6-637F512DF8CA}" dt="2024-03-23T17:11:29.341" v="40"/>
          <ac:graphicFrameMkLst>
            <pc:docMk/>
            <pc:sldMk cId="4248651616" sldId="257"/>
            <ac:graphicFrameMk id="19" creationId="{ED278BF6-D111-A3B0-1046-83F55633FCD5}"/>
          </ac:graphicFrameMkLst>
        </pc:graphicFrameChg>
        <pc:graphicFrameChg chg="add mod modGraphic">
          <ac:chgData name="Aman Raj" userId="949757b4ace33676" providerId="LiveId" clId="{A56AB2DA-C652-4350-8EB6-637F512DF8CA}" dt="2024-03-23T17:16:42.757" v="99" actId="1076"/>
          <ac:graphicFrameMkLst>
            <pc:docMk/>
            <pc:sldMk cId="4248651616" sldId="257"/>
            <ac:graphicFrameMk id="27" creationId="{0748B6BF-943E-BA7D-B063-1B3FB13D24B3}"/>
          </ac:graphicFrameMkLst>
        </pc:graphicFrameChg>
        <pc:picChg chg="add mod">
          <ac:chgData name="Aman Raj" userId="949757b4ace33676" providerId="LiveId" clId="{A56AB2DA-C652-4350-8EB6-637F512DF8CA}" dt="2024-03-23T17:11:19.403" v="26"/>
          <ac:picMkLst>
            <pc:docMk/>
            <pc:sldMk cId="4248651616" sldId="257"/>
            <ac:picMk id="4" creationId="{3C8A105B-8556-6B3A-096F-786ECCCC28B3}"/>
          </ac:picMkLst>
        </pc:picChg>
        <pc:picChg chg="add mod">
          <ac:chgData name="Aman Raj" userId="949757b4ace33676" providerId="LiveId" clId="{A56AB2DA-C652-4350-8EB6-637F512DF8CA}" dt="2024-03-23T17:11:19.403" v="26"/>
          <ac:picMkLst>
            <pc:docMk/>
            <pc:sldMk cId="4248651616" sldId="257"/>
            <ac:picMk id="9" creationId="{4F0CDE6F-3AA0-90C2-4EED-1D049B499480}"/>
          </ac:picMkLst>
        </pc:picChg>
        <pc:picChg chg="add">
          <ac:chgData name="Aman Raj" userId="949757b4ace33676" providerId="LiveId" clId="{A56AB2DA-C652-4350-8EB6-637F512DF8CA}" dt="2024-03-23T17:11:26.122" v="39"/>
          <ac:picMkLst>
            <pc:docMk/>
            <pc:sldMk cId="4248651616" sldId="257"/>
            <ac:picMk id="12" creationId="{A6F3F801-DCF3-17AA-A744-A6345C6EBE2C}"/>
          </ac:picMkLst>
        </pc:picChg>
        <pc:picChg chg="add mod">
          <ac:chgData name="Aman Raj" userId="949757b4ace33676" providerId="LiveId" clId="{A56AB2DA-C652-4350-8EB6-637F512DF8CA}" dt="2024-03-23T17:11:29.341" v="40"/>
          <ac:picMkLst>
            <pc:docMk/>
            <pc:sldMk cId="4248651616" sldId="257"/>
            <ac:picMk id="13" creationId="{68280BDB-1D74-3F32-A249-C16EE9C812D9}"/>
          </ac:picMkLst>
        </pc:picChg>
        <pc:picChg chg="add mod">
          <ac:chgData name="Aman Raj" userId="949757b4ace33676" providerId="LiveId" clId="{A56AB2DA-C652-4350-8EB6-637F512DF8CA}" dt="2024-03-23T17:11:29.341" v="40"/>
          <ac:picMkLst>
            <pc:docMk/>
            <pc:sldMk cId="4248651616" sldId="257"/>
            <ac:picMk id="18" creationId="{C38A10AB-DAE5-25D8-89C8-5FD118C4949A}"/>
          </ac:picMkLst>
        </pc:picChg>
        <pc:picChg chg="add mod">
          <ac:chgData name="Aman Raj" userId="949757b4ace33676" providerId="LiveId" clId="{A56AB2DA-C652-4350-8EB6-637F512DF8CA}" dt="2024-03-23T17:12:39.831" v="80" actId="1076"/>
          <ac:picMkLst>
            <pc:docMk/>
            <pc:sldMk cId="4248651616" sldId="257"/>
            <ac:picMk id="21" creationId="{6B8BD7BF-6300-35D5-B304-7BEB5B11F37A}"/>
          </ac:picMkLst>
        </pc:picChg>
        <pc:picChg chg="add mod">
          <ac:chgData name="Aman Raj" userId="949757b4ace33676" providerId="LiveId" clId="{A56AB2DA-C652-4350-8EB6-637F512DF8CA}" dt="2024-03-23T17:12:25.134" v="78" actId="1076"/>
          <ac:picMkLst>
            <pc:docMk/>
            <pc:sldMk cId="4248651616" sldId="257"/>
            <ac:picMk id="26" creationId="{C15DF30B-5C66-7E1E-74EA-6BA7C6A93C37}"/>
          </ac:picMkLst>
        </pc:picChg>
      </pc:sldChg>
      <pc:sldChg chg="addSp delSp modSp add mod modTransition modAnim addCm delCm">
        <pc:chgData name="Aman Raj" userId="949757b4ace33676" providerId="LiveId" clId="{A56AB2DA-C652-4350-8EB6-637F512DF8CA}" dt="2024-03-23T18:16:53.132" v="1516"/>
        <pc:sldMkLst>
          <pc:docMk/>
          <pc:sldMk cId="248240654" sldId="258"/>
        </pc:sldMkLst>
        <pc:spChg chg="add mod">
          <ac:chgData name="Aman Raj" userId="949757b4ace33676" providerId="LiveId" clId="{A56AB2DA-C652-4350-8EB6-637F512DF8CA}" dt="2024-03-23T17:33:35.025" v="141"/>
          <ac:spMkLst>
            <pc:docMk/>
            <pc:sldMk cId="248240654" sldId="258"/>
            <ac:spMk id="2" creationId="{EC179EB9-C615-FDFE-077E-81A3BB080E86}"/>
          </ac:spMkLst>
        </pc:spChg>
        <pc:spChg chg="add mod">
          <ac:chgData name="Aman Raj" userId="949757b4ace33676" providerId="LiveId" clId="{A56AB2DA-C652-4350-8EB6-637F512DF8CA}" dt="2024-03-23T17:38:38.856" v="171" actId="14100"/>
          <ac:spMkLst>
            <pc:docMk/>
            <pc:sldMk cId="248240654" sldId="258"/>
            <ac:spMk id="3" creationId="{E9C43CAD-ACAF-C8A9-8A6F-625523BB1D73}"/>
          </ac:spMkLst>
        </pc:spChg>
        <pc:spChg chg="add mod">
          <ac:chgData name="Aman Raj" userId="949757b4ace33676" providerId="LiveId" clId="{A56AB2DA-C652-4350-8EB6-637F512DF8CA}" dt="2024-03-23T17:37:42.932" v="164" actId="20577"/>
          <ac:spMkLst>
            <pc:docMk/>
            <pc:sldMk cId="248240654" sldId="258"/>
            <ac:spMk id="5" creationId="{84EB14BC-DE29-3AD4-45EB-F2E585DAE700}"/>
          </ac:spMkLst>
        </pc:spChg>
        <pc:spChg chg="add mod">
          <ac:chgData name="Aman Raj" userId="949757b4ace33676" providerId="LiveId" clId="{A56AB2DA-C652-4350-8EB6-637F512DF8CA}" dt="2024-03-23T17:36:52.181" v="156" actId="1076"/>
          <ac:spMkLst>
            <pc:docMk/>
            <pc:sldMk cId="248240654" sldId="258"/>
            <ac:spMk id="6" creationId="{CBA4D4CD-64DB-FC92-DFFE-04B0B5A83DCB}"/>
          </ac:spMkLst>
        </pc:spChg>
        <pc:spChg chg="add mod">
          <ac:chgData name="Aman Raj" userId="949757b4ace33676" providerId="LiveId" clId="{A56AB2DA-C652-4350-8EB6-637F512DF8CA}" dt="2024-03-23T17:35:36.997" v="147" actId="14838"/>
          <ac:spMkLst>
            <pc:docMk/>
            <pc:sldMk cId="248240654" sldId="258"/>
            <ac:spMk id="7" creationId="{5687D33D-1EB7-A617-25FC-DF1EE7F2F856}"/>
          </ac:spMkLst>
        </pc:spChg>
        <pc:picChg chg="add del mod">
          <ac:chgData name="Aman Raj" userId="949757b4ace33676" providerId="LiveId" clId="{A56AB2DA-C652-4350-8EB6-637F512DF8CA}" dt="2024-03-23T17:36:09.057" v="150" actId="478"/>
          <ac:picMkLst>
            <pc:docMk/>
            <pc:sldMk cId="248240654" sldId="258"/>
            <ac:picMk id="4" creationId="{DD2AD956-5963-80C6-C1C2-B371E6F25EA2}"/>
          </ac:picMkLst>
        </pc:picChg>
        <pc:picChg chg="add mod ord">
          <ac:chgData name="Aman Raj" userId="949757b4ace33676" providerId="LiveId" clId="{A56AB2DA-C652-4350-8EB6-637F512DF8CA}" dt="2024-03-23T17:49:06.676" v="1328" actId="14861"/>
          <ac:picMkLst>
            <pc:docMk/>
            <pc:sldMk cId="248240654" sldId="258"/>
            <ac:picMk id="8" creationId="{1DCBD456-C5F8-825F-3B01-1A284A0D81B6}"/>
          </ac:picMkLst>
        </pc:picChg>
        <pc:picChg chg="add mod">
          <ac:chgData name="Aman Raj" userId="949757b4ace33676" providerId="LiveId" clId="{A56AB2DA-C652-4350-8EB6-637F512DF8CA}" dt="2024-03-23T17:48:48.732" v="1239" actId="14861"/>
          <ac:picMkLst>
            <pc:docMk/>
            <pc:sldMk cId="248240654" sldId="258"/>
            <ac:picMk id="10" creationId="{A1EE6BDA-9F8D-BFA0-1744-5526AE1DE11C}"/>
          </ac:picMkLst>
        </pc:picChg>
      </pc:sldChg>
      <pc:sldChg chg="addSp modSp add mod">
        <pc:chgData name="Aman Raj" userId="949757b4ace33676" providerId="LiveId" clId="{A56AB2DA-C652-4350-8EB6-637F512DF8CA}" dt="2024-03-24T04:34:36.985" v="1528" actId="1076"/>
        <pc:sldMkLst>
          <pc:docMk/>
          <pc:sldMk cId="1359930444" sldId="259"/>
        </pc:sldMkLst>
        <pc:spChg chg="add mod">
          <ac:chgData name="Aman Raj" userId="949757b4ace33676" providerId="LiveId" clId="{A56AB2DA-C652-4350-8EB6-637F512DF8CA}" dt="2024-03-24T04:32:12.082" v="1519" actId="1076"/>
          <ac:spMkLst>
            <pc:docMk/>
            <pc:sldMk cId="1359930444" sldId="259"/>
            <ac:spMk id="2" creationId="{6B3C10BA-9615-98D9-7756-C321851E573C}"/>
          </ac:spMkLst>
        </pc:spChg>
        <pc:spChg chg="add mod">
          <ac:chgData name="Aman Raj" userId="949757b4ace33676" providerId="LiveId" clId="{A56AB2DA-C652-4350-8EB6-637F512DF8CA}" dt="2024-03-24T04:32:12.082" v="1519" actId="1076"/>
          <ac:spMkLst>
            <pc:docMk/>
            <pc:sldMk cId="1359930444" sldId="259"/>
            <ac:spMk id="3" creationId="{3FC5A2C5-DE53-E439-0FDB-33E6427D0A47}"/>
          </ac:spMkLst>
        </pc:spChg>
        <pc:spChg chg="add mod">
          <ac:chgData name="Aman Raj" userId="949757b4ace33676" providerId="LiveId" clId="{A56AB2DA-C652-4350-8EB6-637F512DF8CA}" dt="2024-03-24T04:32:12.082" v="1519" actId="1076"/>
          <ac:spMkLst>
            <pc:docMk/>
            <pc:sldMk cId="1359930444" sldId="259"/>
            <ac:spMk id="4" creationId="{14018640-DF47-D3CA-6A27-BE7A3FEB04AC}"/>
          </ac:spMkLst>
        </pc:spChg>
        <pc:spChg chg="add mod">
          <ac:chgData name="Aman Raj" userId="949757b4ace33676" providerId="LiveId" clId="{A56AB2DA-C652-4350-8EB6-637F512DF8CA}" dt="2024-03-24T04:32:12.082" v="1519" actId="1076"/>
          <ac:spMkLst>
            <pc:docMk/>
            <pc:sldMk cId="1359930444" sldId="259"/>
            <ac:spMk id="5" creationId="{3051509A-EACE-4BDC-5726-FFC211F892E6}"/>
          </ac:spMkLst>
        </pc:spChg>
        <pc:spChg chg="add mod">
          <ac:chgData name="Aman Raj" userId="949757b4ace33676" providerId="LiveId" clId="{A56AB2DA-C652-4350-8EB6-637F512DF8CA}" dt="2024-03-24T04:32:13.778" v="1520"/>
          <ac:spMkLst>
            <pc:docMk/>
            <pc:sldMk cId="1359930444" sldId="259"/>
            <ac:spMk id="6" creationId="{FC28486A-9922-8539-1DB3-FCCA457F44A1}"/>
          </ac:spMkLst>
        </pc:spChg>
        <pc:spChg chg="add mod">
          <ac:chgData name="Aman Raj" userId="949757b4ace33676" providerId="LiveId" clId="{A56AB2DA-C652-4350-8EB6-637F512DF8CA}" dt="2024-03-24T04:32:13.778" v="1520"/>
          <ac:spMkLst>
            <pc:docMk/>
            <pc:sldMk cId="1359930444" sldId="259"/>
            <ac:spMk id="7" creationId="{BCA6C890-442D-04A0-8D22-F419E2B9434E}"/>
          </ac:spMkLst>
        </pc:spChg>
        <pc:spChg chg="add mod">
          <ac:chgData name="Aman Raj" userId="949757b4ace33676" providerId="LiveId" clId="{A56AB2DA-C652-4350-8EB6-637F512DF8CA}" dt="2024-03-24T04:32:13.778" v="1520"/>
          <ac:spMkLst>
            <pc:docMk/>
            <pc:sldMk cId="1359930444" sldId="259"/>
            <ac:spMk id="8" creationId="{09BE0982-F253-F7D9-E608-6849622E9264}"/>
          </ac:spMkLst>
        </pc:spChg>
        <pc:spChg chg="add mod">
          <ac:chgData name="Aman Raj" userId="949757b4ace33676" providerId="LiveId" clId="{A56AB2DA-C652-4350-8EB6-637F512DF8CA}" dt="2024-03-24T04:32:13.778" v="1520"/>
          <ac:spMkLst>
            <pc:docMk/>
            <pc:sldMk cId="1359930444" sldId="259"/>
            <ac:spMk id="9" creationId="{5B5A2A07-FFF7-684B-A1B0-ED80E9D86204}"/>
          </ac:spMkLst>
        </pc:spChg>
        <pc:spChg chg="add mod">
          <ac:chgData name="Aman Raj" userId="949757b4ace33676" providerId="LiveId" clId="{A56AB2DA-C652-4350-8EB6-637F512DF8CA}" dt="2024-03-24T04:34:18.031" v="1526" actId="1076"/>
          <ac:spMkLst>
            <pc:docMk/>
            <pc:sldMk cId="1359930444" sldId="259"/>
            <ac:spMk id="10" creationId="{2D181A70-0144-A55D-AD85-48BB5A266DE8}"/>
          </ac:spMkLst>
        </pc:spChg>
        <pc:spChg chg="add mod">
          <ac:chgData name="Aman Raj" userId="949757b4ace33676" providerId="LiveId" clId="{A56AB2DA-C652-4350-8EB6-637F512DF8CA}" dt="2024-03-24T04:34:07.781" v="1524" actId="1076"/>
          <ac:spMkLst>
            <pc:docMk/>
            <pc:sldMk cId="1359930444" sldId="259"/>
            <ac:spMk id="11" creationId="{B2F5EBE3-3B61-C57F-2DA3-87427186031A}"/>
          </ac:spMkLst>
        </pc:spChg>
        <pc:spChg chg="add mod">
          <ac:chgData name="Aman Raj" userId="949757b4ace33676" providerId="LiveId" clId="{A56AB2DA-C652-4350-8EB6-637F512DF8CA}" dt="2024-03-24T04:32:30.107" v="1522" actId="1076"/>
          <ac:spMkLst>
            <pc:docMk/>
            <pc:sldMk cId="1359930444" sldId="259"/>
            <ac:spMk id="12" creationId="{7047F925-FAE2-4AE1-E5C4-178EDCA461BD}"/>
          </ac:spMkLst>
        </pc:spChg>
        <pc:spChg chg="add mod">
          <ac:chgData name="Aman Raj" userId="949757b4ace33676" providerId="LiveId" clId="{A56AB2DA-C652-4350-8EB6-637F512DF8CA}" dt="2024-03-24T04:34:36.985" v="1528" actId="1076"/>
          <ac:spMkLst>
            <pc:docMk/>
            <pc:sldMk cId="1359930444" sldId="259"/>
            <ac:spMk id="13" creationId="{66100420-259C-8636-AAE8-96B653AB1C6F}"/>
          </ac:spMkLst>
        </pc:spChg>
      </pc:sldChg>
      <pc:sldChg chg="add">
        <pc:chgData name="Aman Raj" userId="949757b4ace33676" providerId="LiveId" clId="{A56AB2DA-C652-4350-8EB6-637F512DF8CA}" dt="2024-03-23T17:22:30.234" v="110" actId="2890"/>
        <pc:sldMkLst>
          <pc:docMk/>
          <pc:sldMk cId="4274543166" sldId="260"/>
        </pc:sldMkLst>
      </pc:sldChg>
      <pc:sldChg chg="add">
        <pc:chgData name="Aman Raj" userId="949757b4ace33676" providerId="LiveId" clId="{A56AB2DA-C652-4350-8EB6-637F512DF8CA}" dt="2024-03-23T17:22:32.969" v="111" actId="2890"/>
        <pc:sldMkLst>
          <pc:docMk/>
          <pc:sldMk cId="4067339389" sldId="261"/>
        </pc:sldMkLst>
      </pc:sldChg>
      <pc:sldChg chg="add">
        <pc:chgData name="Aman Raj" userId="949757b4ace33676" providerId="LiveId" clId="{A56AB2DA-C652-4350-8EB6-637F512DF8CA}" dt="2024-03-23T17:22:36.313" v="112" actId="2890"/>
        <pc:sldMkLst>
          <pc:docMk/>
          <pc:sldMk cId="4264784144" sldId="262"/>
        </pc:sldMkLst>
      </pc:sldChg>
      <pc:sldChg chg="add">
        <pc:chgData name="Aman Raj" userId="949757b4ace33676" providerId="LiveId" clId="{A56AB2DA-C652-4350-8EB6-637F512DF8CA}" dt="2024-03-23T17:22:39.422" v="113" actId="2890"/>
        <pc:sldMkLst>
          <pc:docMk/>
          <pc:sldMk cId="2643052303" sldId="263"/>
        </pc:sldMkLst>
      </pc:sldChg>
      <pc:sldChg chg="add">
        <pc:chgData name="Aman Raj" userId="949757b4ace33676" providerId="LiveId" clId="{A56AB2DA-C652-4350-8EB6-637F512DF8CA}" dt="2024-03-23T17:22:42.469" v="114" actId="2890"/>
        <pc:sldMkLst>
          <pc:docMk/>
          <pc:sldMk cId="2275688733" sldId="264"/>
        </pc:sldMkLst>
      </pc:sldChg>
      <pc:sldChg chg="add">
        <pc:chgData name="Aman Raj" userId="949757b4ace33676" providerId="LiveId" clId="{A56AB2DA-C652-4350-8EB6-637F512DF8CA}" dt="2024-03-23T17:22:45.266" v="115" actId="2890"/>
        <pc:sldMkLst>
          <pc:docMk/>
          <pc:sldMk cId="2146276743" sldId="265"/>
        </pc:sldMkLst>
      </pc:sldChg>
      <pc:sldChg chg="add">
        <pc:chgData name="Aman Raj" userId="949757b4ace33676" providerId="LiveId" clId="{A56AB2DA-C652-4350-8EB6-637F512DF8CA}" dt="2024-03-23T17:22:48.094" v="116" actId="2890"/>
        <pc:sldMkLst>
          <pc:docMk/>
          <pc:sldMk cId="3590926502" sldId="266"/>
        </pc:sldMkLst>
      </pc:sldChg>
      <pc:sldChg chg="add">
        <pc:chgData name="Aman Raj" userId="949757b4ace33676" providerId="LiveId" clId="{A56AB2DA-C652-4350-8EB6-637F512DF8CA}" dt="2024-03-23T17:22:55.188" v="117" actId="2890"/>
        <pc:sldMkLst>
          <pc:docMk/>
          <pc:sldMk cId="1938257619" sldId="267"/>
        </pc:sldMkLst>
      </pc:sldChg>
      <pc:sldChg chg="add">
        <pc:chgData name="Aman Raj" userId="949757b4ace33676" providerId="LiveId" clId="{A56AB2DA-C652-4350-8EB6-637F512DF8CA}" dt="2024-03-23T17:22:58.188" v="118" actId="2890"/>
        <pc:sldMkLst>
          <pc:docMk/>
          <pc:sldMk cId="1973484805" sldId="268"/>
        </pc:sldMkLst>
      </pc:sldChg>
      <pc:sldChg chg="addSp delSp modSp add mod">
        <pc:chgData name="Aman Raj" userId="949757b4ace33676" providerId="LiveId" clId="{A56AB2DA-C652-4350-8EB6-637F512DF8CA}" dt="2024-03-27T09:38:45.349" v="1819" actId="20577"/>
        <pc:sldMkLst>
          <pc:docMk/>
          <pc:sldMk cId="4135761803" sldId="291"/>
        </pc:sldMkLst>
        <pc:spChg chg="mod">
          <ac:chgData name="Aman Raj" userId="949757b4ace33676" providerId="LiveId" clId="{A56AB2DA-C652-4350-8EB6-637F512DF8CA}" dt="2024-03-27T09:38:45.349" v="1819" actId="20577"/>
          <ac:spMkLst>
            <pc:docMk/>
            <pc:sldMk cId="4135761803" sldId="291"/>
            <ac:spMk id="9" creationId="{535ABA1B-BFF6-6E11-5A7A-5FB8813D22C1}"/>
          </ac:spMkLst>
        </pc:spChg>
        <pc:picChg chg="del">
          <ac:chgData name="Aman Raj" userId="949757b4ace33676" providerId="LiveId" clId="{A56AB2DA-C652-4350-8EB6-637F512DF8CA}" dt="2024-03-27T09:35:28.839" v="1530" actId="478"/>
          <ac:picMkLst>
            <pc:docMk/>
            <pc:sldMk cId="4135761803" sldId="291"/>
            <ac:picMk id="3" creationId="{B1BC23EF-639B-1909-402A-3040D72AD2DD}"/>
          </ac:picMkLst>
        </pc:picChg>
        <pc:picChg chg="add mod">
          <ac:chgData name="Aman Raj" userId="949757b4ace33676" providerId="LiveId" clId="{A56AB2DA-C652-4350-8EB6-637F512DF8CA}" dt="2024-03-27T09:36:15.629" v="1540" actId="1076"/>
          <ac:picMkLst>
            <pc:docMk/>
            <pc:sldMk cId="4135761803" sldId="291"/>
            <ac:picMk id="4" creationId="{2BBC83A2-0609-410D-32D4-7706A4BD4586}"/>
          </ac:picMkLst>
        </pc:picChg>
        <pc:picChg chg="del">
          <ac:chgData name="Aman Raj" userId="949757b4ace33676" providerId="LiveId" clId="{A56AB2DA-C652-4350-8EB6-637F512DF8CA}" dt="2024-03-27T09:35:30.464" v="1531" actId="478"/>
          <ac:picMkLst>
            <pc:docMk/>
            <pc:sldMk cId="4135761803" sldId="291"/>
            <ac:picMk id="5" creationId="{71CEAA3A-579B-3B8B-42CF-E36C70EF3B46}"/>
          </ac:picMkLst>
        </pc:picChg>
        <pc:picChg chg="add mod">
          <ac:chgData name="Aman Raj" userId="949757b4ace33676" providerId="LiveId" clId="{A56AB2DA-C652-4350-8EB6-637F512DF8CA}" dt="2024-03-27T09:36:32.552" v="1543" actId="1076"/>
          <ac:picMkLst>
            <pc:docMk/>
            <pc:sldMk cId="4135761803" sldId="291"/>
            <ac:picMk id="10" creationId="{4E6AB8F0-0723-CF68-84D0-8FB14F54C1C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5/18/2024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5/18/2024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BDFA4C8-6954-D486-6A42-BF0C67823BE1}"/>
              </a:ext>
            </a:extLst>
          </p:cNvPr>
          <p:cNvPicPr>
            <a:picLocks noChangeAspect="1"/>
          </p:cNvPicPr>
          <p:nvPr/>
        </p:nvPicPr>
        <p:blipFill>
          <a:blip r:embed="rId2"/>
          <a:stretch>
            <a:fillRect/>
          </a:stretch>
        </p:blipFill>
        <p:spPr>
          <a:xfrm>
            <a:off x="457200" y="2910498"/>
            <a:ext cx="2972859" cy="2164751"/>
          </a:xfrm>
          <a:prstGeom prst="rect">
            <a:avLst/>
          </a:prstGeom>
          <a:effectLst>
            <a:glow rad="1841500">
              <a:schemeClr val="tx1">
                <a:lumMod val="65000"/>
                <a:alpha val="20000"/>
              </a:schemeClr>
            </a:glow>
            <a:softEdge rad="254000"/>
          </a:effectLst>
        </p:spPr>
      </p:pic>
      <p:sp>
        <p:nvSpPr>
          <p:cNvPr id="4" name="Subtitle 2">
            <a:extLst>
              <a:ext uri="{FF2B5EF4-FFF2-40B4-BE49-F238E27FC236}">
                <a16:creationId xmlns:a16="http://schemas.microsoft.com/office/drawing/2014/main" id="{8858B50D-D67B-AFEA-4C47-C7C1BBD542A6}"/>
              </a:ext>
            </a:extLst>
          </p:cNvPr>
          <p:cNvSpPr txBox="1">
            <a:spLocks/>
          </p:cNvSpPr>
          <p:nvPr/>
        </p:nvSpPr>
        <p:spPr>
          <a:xfrm>
            <a:off x="2606120" y="1982696"/>
            <a:ext cx="7696201" cy="1323232"/>
          </a:xfrm>
          <a:prstGeom prst="rect">
            <a:avLst/>
          </a:prstGeom>
        </p:spPr>
        <p:txBody>
          <a:bodyPr vert="horz" lIns="91440" tIns="45720" rIns="91440" bIns="45720" rtlCol="0">
            <a:normAutofit fontScale="4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endParaRPr lang="en-GB" dirty="0"/>
          </a:p>
          <a:p>
            <a:pPr algn="ctr"/>
            <a:r>
              <a:rPr lang="en-GB" sz="3800" b="1" dirty="0">
                <a:solidFill>
                  <a:schemeClr val="tx2">
                    <a:lumMod val="20000"/>
                    <a:lumOff val="80000"/>
                  </a:schemeClr>
                </a:solidFill>
                <a:latin typeface="Times New Roman" panose="02020603050405020304" pitchFamily="18" charset="0"/>
                <a:cs typeface="Times New Roman" panose="02020603050405020304" pitchFamily="18" charset="0"/>
              </a:rPr>
              <a:t>AN INNOVATIVE ROAD AND TRAFFIC SAFETY MANAGEMENT SYSTEM USING IoT</a:t>
            </a:r>
          </a:p>
          <a:p>
            <a:pPr algn="ctr"/>
            <a:r>
              <a:rPr lang="en-GB" sz="3800" dirty="0">
                <a:solidFill>
                  <a:schemeClr val="tx2">
                    <a:lumMod val="20000"/>
                    <a:lumOff val="80000"/>
                  </a:schemeClr>
                </a:solidFill>
                <a:latin typeface="Times New Roman" panose="02020603050405020304" pitchFamily="18" charset="0"/>
                <a:cs typeface="Times New Roman" panose="02020603050405020304" pitchFamily="18" charset="0"/>
              </a:rPr>
              <a:t>Project Group No. 21CSP51</a:t>
            </a:r>
          </a:p>
          <a:p>
            <a:pPr algn="ctr"/>
            <a:endParaRPr lang="en-GB" dirty="0"/>
          </a:p>
          <a:p>
            <a:endParaRPr lang="en-US" dirty="0"/>
          </a:p>
        </p:txBody>
      </p:sp>
      <p:sp>
        <p:nvSpPr>
          <p:cNvPr id="5" name="Footer Placeholder 4">
            <a:extLst>
              <a:ext uri="{FF2B5EF4-FFF2-40B4-BE49-F238E27FC236}">
                <a16:creationId xmlns:a16="http://schemas.microsoft.com/office/drawing/2014/main" id="{464F34D0-1D3F-5399-B41B-CA34CAA41456}"/>
              </a:ext>
            </a:extLst>
          </p:cNvPr>
          <p:cNvSpPr>
            <a:spLocks noGrp="1"/>
          </p:cNvSpPr>
          <p:nvPr>
            <p:ph type="ftr" sz="quarter" idx="11"/>
          </p:nvPr>
        </p:nvSpPr>
        <p:spPr>
          <a:xfrm>
            <a:off x="707201" y="6351767"/>
            <a:ext cx="1236428" cy="365125"/>
          </a:xfrm>
        </p:spPr>
        <p:txBody>
          <a:bodyPr/>
          <a:lstStyle/>
          <a:p>
            <a:r>
              <a:rPr lang="en-US" sz="1100" dirty="0">
                <a:solidFill>
                  <a:schemeClr val="tx1"/>
                </a:solidFill>
                <a:latin typeface="Times New Roman" panose="02020603050405020304" pitchFamily="18" charset="0"/>
                <a:cs typeface="Times New Roman" panose="02020603050405020304" pitchFamily="18" charset="0"/>
              </a:rPr>
              <a:t>AY 2023-2024</a:t>
            </a:r>
          </a:p>
        </p:txBody>
      </p:sp>
      <p:sp>
        <p:nvSpPr>
          <p:cNvPr id="6" name="Slide Number Placeholder 5">
            <a:extLst>
              <a:ext uri="{FF2B5EF4-FFF2-40B4-BE49-F238E27FC236}">
                <a16:creationId xmlns:a16="http://schemas.microsoft.com/office/drawing/2014/main" id="{847F9F25-8976-6F21-1297-C9D472A71A72}"/>
              </a:ext>
            </a:extLst>
          </p:cNvPr>
          <p:cNvSpPr>
            <a:spLocks noGrp="1"/>
          </p:cNvSpPr>
          <p:nvPr>
            <p:ph type="sldNum" sz="quarter" idx="12"/>
          </p:nvPr>
        </p:nvSpPr>
        <p:spPr>
          <a:xfrm>
            <a:off x="11452220" y="6324600"/>
            <a:ext cx="565159" cy="365125"/>
          </a:xfrm>
        </p:spPr>
        <p:txBody>
          <a:bodyPr/>
          <a:lstStyle/>
          <a:p>
            <a:fld id="{B6F15528-21DE-4FAA-801E-634DDDAF4B2B}" type="slidenum">
              <a:rPr lang="en-US" smtClean="0"/>
              <a:pPr/>
              <a:t>1</a:t>
            </a:fld>
            <a:endParaRPr lang="en-US" dirty="0"/>
          </a:p>
        </p:txBody>
      </p:sp>
      <p:graphicFrame>
        <p:nvGraphicFramePr>
          <p:cNvPr id="7" name="Table 6">
            <a:extLst>
              <a:ext uri="{FF2B5EF4-FFF2-40B4-BE49-F238E27FC236}">
                <a16:creationId xmlns:a16="http://schemas.microsoft.com/office/drawing/2014/main" id="{3FEE207D-D463-0240-EBF1-076C180CD532}"/>
              </a:ext>
            </a:extLst>
          </p:cNvPr>
          <p:cNvGraphicFramePr>
            <a:graphicFrameLocks noGrp="1"/>
          </p:cNvGraphicFramePr>
          <p:nvPr>
            <p:extLst>
              <p:ext uri="{D42A27DB-BD31-4B8C-83A1-F6EECF244321}">
                <p14:modId xmlns:p14="http://schemas.microsoft.com/office/powerpoint/2010/main" val="1661853523"/>
              </p:ext>
            </p:extLst>
          </p:nvPr>
        </p:nvGraphicFramePr>
        <p:xfrm>
          <a:off x="2606121" y="429369"/>
          <a:ext cx="7696201" cy="1447800"/>
        </p:xfrm>
        <a:graphic>
          <a:graphicData uri="http://schemas.openxmlformats.org/drawingml/2006/table">
            <a:tbl>
              <a:tblPr/>
              <a:tblGrid>
                <a:gridCol w="1075606">
                  <a:extLst>
                    <a:ext uri="{9D8B030D-6E8A-4147-A177-3AD203B41FA5}">
                      <a16:colId xmlns:a16="http://schemas.microsoft.com/office/drawing/2014/main" val="20000"/>
                    </a:ext>
                  </a:extLst>
                </a:gridCol>
                <a:gridCol w="5669629">
                  <a:extLst>
                    <a:ext uri="{9D8B030D-6E8A-4147-A177-3AD203B41FA5}">
                      <a16:colId xmlns:a16="http://schemas.microsoft.com/office/drawing/2014/main" val="20001"/>
                    </a:ext>
                  </a:extLst>
                </a:gridCol>
                <a:gridCol w="950966">
                  <a:extLst>
                    <a:ext uri="{9D8B030D-6E8A-4147-A177-3AD203B41FA5}">
                      <a16:colId xmlns:a16="http://schemas.microsoft.com/office/drawing/2014/main" val="20002"/>
                    </a:ext>
                  </a:extLst>
                </a:gridCol>
              </a:tblGrid>
              <a:tr h="934356">
                <a:tc>
                  <a:txBody>
                    <a:bodyPr/>
                    <a:lstStyle/>
                    <a:p>
                      <a:pPr algn="l">
                        <a:lnSpc>
                          <a:spcPct val="150000"/>
                        </a:lnSpc>
                        <a:spcAft>
                          <a:spcPts val="0"/>
                        </a:spcAft>
                      </a:pPr>
                      <a:br>
                        <a:rPr lang="en-US" sz="1200" dirty="0">
                          <a:latin typeface="Times New Roman"/>
                          <a:ea typeface="Calibri"/>
                          <a:cs typeface="Times New Roman"/>
                        </a:rPr>
                      </a:br>
                      <a:endParaRPr lang="en-US" sz="1200" dirty="0">
                        <a:latin typeface="Cambria"/>
                        <a:ea typeface="Calibri"/>
                        <a:cs typeface="Times New Roman"/>
                      </a:endParaRPr>
                    </a:p>
                  </a:txBody>
                  <a:tcPr marL="65804" marR="65804" marT="0" marB="0">
                    <a:lnL>
                      <a:noFill/>
                    </a:lnL>
                    <a:lnR>
                      <a:noFill/>
                    </a:lnR>
                    <a:lnT>
                      <a:noFill/>
                    </a:lnT>
                    <a:lnB>
                      <a:noFill/>
                    </a:lnB>
                  </a:tcPr>
                </a:tc>
                <a:tc>
                  <a:txBody>
                    <a:bodyPr/>
                    <a:lstStyle/>
                    <a:p>
                      <a:pPr algn="ctr">
                        <a:lnSpc>
                          <a:spcPct val="115000"/>
                        </a:lnSpc>
                        <a:spcAft>
                          <a:spcPts val="0"/>
                        </a:spcAft>
                      </a:pPr>
                      <a:r>
                        <a:rPr lang="en-US" sz="2000" b="1" dirty="0" err="1">
                          <a:latin typeface="Cambria"/>
                          <a:ea typeface="Calibri"/>
                          <a:cs typeface="Times New Roman"/>
                        </a:rPr>
                        <a:t>Nitte</a:t>
                      </a:r>
                      <a:r>
                        <a:rPr lang="en-US" sz="2000" b="1" dirty="0">
                          <a:latin typeface="Cambria"/>
                          <a:ea typeface="Calibri"/>
                          <a:cs typeface="Times New Roman"/>
                        </a:rPr>
                        <a:t> Meenakshi Institute of Technology</a:t>
                      </a:r>
                      <a:endParaRPr lang="en-US" sz="1200" dirty="0">
                        <a:latin typeface="Calibri"/>
                        <a:ea typeface="Calibri"/>
                        <a:cs typeface="Times New Roman"/>
                      </a:endParaRPr>
                    </a:p>
                    <a:p>
                      <a:pPr algn="ctr">
                        <a:lnSpc>
                          <a:spcPct val="115000"/>
                        </a:lnSpc>
                        <a:spcAft>
                          <a:spcPts val="0"/>
                        </a:spcAft>
                      </a:pPr>
                      <a:r>
                        <a:rPr lang="en-US" sz="800" dirty="0">
                          <a:latin typeface="Cambria"/>
                          <a:ea typeface="Calibri"/>
                          <a:cs typeface="Times New Roman"/>
                        </a:rPr>
                        <a:t>(AN AUTONOMOUS INSTITUTION AFFILIATED TO VISVESVARAYA TECHNOLOGICAL UNIVERSITY, BELGAUM)</a:t>
                      </a:r>
                      <a:endParaRPr lang="en-US" sz="1200" dirty="0">
                        <a:latin typeface="Calibri"/>
                        <a:ea typeface="Calibri"/>
                        <a:cs typeface="Times New Roman"/>
                      </a:endParaRPr>
                    </a:p>
                    <a:p>
                      <a:pPr algn="ctr">
                        <a:lnSpc>
                          <a:spcPct val="115000"/>
                        </a:lnSpc>
                        <a:spcAft>
                          <a:spcPts val="0"/>
                        </a:spcAft>
                      </a:pPr>
                      <a:r>
                        <a:rPr lang="en-US" sz="900" dirty="0">
                          <a:latin typeface="Cambria"/>
                          <a:ea typeface="Calibri"/>
                          <a:cs typeface="Times New Roman"/>
                        </a:rPr>
                        <a:t>PB No. 6429, </a:t>
                      </a:r>
                      <a:r>
                        <a:rPr lang="en-US" sz="900" dirty="0" err="1">
                          <a:latin typeface="Cambria"/>
                          <a:ea typeface="Calibri"/>
                          <a:cs typeface="Times New Roman"/>
                        </a:rPr>
                        <a:t>Yelahanka</a:t>
                      </a:r>
                      <a:r>
                        <a:rPr lang="en-US" sz="900" dirty="0">
                          <a:latin typeface="Cambria"/>
                          <a:ea typeface="Calibri"/>
                          <a:cs typeface="Times New Roman"/>
                        </a:rPr>
                        <a:t>, Bangalore 560-064, Karnataka</a:t>
                      </a:r>
                      <a:endParaRPr lang="en-US" sz="1200" dirty="0">
                        <a:latin typeface="Calibri"/>
                        <a:ea typeface="Calibri"/>
                        <a:cs typeface="Times New Roman"/>
                      </a:endParaRPr>
                    </a:p>
                    <a:p>
                      <a:pPr algn="ctr">
                        <a:lnSpc>
                          <a:spcPct val="115000"/>
                        </a:lnSpc>
                        <a:spcAft>
                          <a:spcPts val="0"/>
                        </a:spcAft>
                      </a:pPr>
                      <a:r>
                        <a:rPr lang="en-US" sz="900" dirty="0">
                          <a:latin typeface="Cambria"/>
                          <a:ea typeface="Calibri"/>
                          <a:cs typeface="Times New Roman"/>
                        </a:rPr>
                        <a:t>Telephone: 080- 22167800, 22167860, Fax: 080 - 22167805</a:t>
                      </a:r>
                      <a:endParaRPr lang="en-US" sz="1200" dirty="0">
                        <a:latin typeface="Calibri"/>
                        <a:ea typeface="Calibri"/>
                        <a:cs typeface="Times New Roman"/>
                      </a:endParaRPr>
                    </a:p>
                  </a:txBody>
                  <a:tcPr marL="65804" marR="65804" marT="0" marB="0">
                    <a:lnL>
                      <a:noFill/>
                    </a:lnL>
                    <a:lnR>
                      <a:noFill/>
                    </a:lnR>
                    <a:lnT>
                      <a:noFill/>
                    </a:lnT>
                    <a:lnB>
                      <a:noFill/>
                    </a:lnB>
                  </a:tcPr>
                </a:tc>
                <a:tc>
                  <a:txBody>
                    <a:bodyPr/>
                    <a:lstStyle/>
                    <a:p>
                      <a:pPr algn="l">
                        <a:lnSpc>
                          <a:spcPct val="115000"/>
                        </a:lnSpc>
                        <a:spcAft>
                          <a:spcPts val="0"/>
                        </a:spcAft>
                      </a:pPr>
                      <a:endParaRPr lang="en-US" sz="1200">
                        <a:latin typeface="Cambria"/>
                        <a:ea typeface="Calibri"/>
                        <a:cs typeface="Times New Roman"/>
                      </a:endParaRPr>
                    </a:p>
                  </a:txBody>
                  <a:tcPr marL="65804" marR="65804" marT="0" marB="0">
                    <a:lnL>
                      <a:noFill/>
                    </a:lnL>
                    <a:lnR>
                      <a:noFill/>
                    </a:lnR>
                    <a:lnT>
                      <a:noFill/>
                    </a:lnT>
                    <a:lnB>
                      <a:noFill/>
                    </a:lnB>
                  </a:tcPr>
                </a:tc>
                <a:extLst>
                  <a:ext uri="{0D108BD9-81ED-4DB2-BD59-A6C34878D82A}">
                    <a16:rowId xmlns:a16="http://schemas.microsoft.com/office/drawing/2014/main" val="10000"/>
                  </a:ext>
                </a:extLst>
              </a:tr>
              <a:tr h="513444">
                <a:tc gridSpan="3">
                  <a:txBody>
                    <a:bodyPr/>
                    <a:lstStyle/>
                    <a:p>
                      <a:pPr algn="ctr">
                        <a:lnSpc>
                          <a:spcPct val="115000"/>
                        </a:lnSpc>
                        <a:spcAft>
                          <a:spcPts val="0"/>
                        </a:spcAft>
                      </a:pPr>
                      <a:r>
                        <a:rPr lang="en-US" sz="1800" b="1" dirty="0">
                          <a:latin typeface="Cambria"/>
                          <a:ea typeface="Calibri"/>
                          <a:cs typeface="Times New Roman"/>
                        </a:rPr>
                        <a:t>Department of Computer Science and Engineering</a:t>
                      </a:r>
                      <a:endParaRPr lang="en-US" sz="1200" dirty="0">
                        <a:latin typeface="Calibri"/>
                        <a:ea typeface="Calibri"/>
                        <a:cs typeface="Times New Roman"/>
                      </a:endParaRPr>
                    </a:p>
                  </a:txBody>
                  <a:tcPr marL="65804" marR="65804" marT="0" marB="0">
                    <a:lnL>
                      <a:noFill/>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grpSp>
        <p:nvGrpSpPr>
          <p:cNvPr id="8" name="Group 7">
            <a:extLst>
              <a:ext uri="{FF2B5EF4-FFF2-40B4-BE49-F238E27FC236}">
                <a16:creationId xmlns:a16="http://schemas.microsoft.com/office/drawing/2014/main" id="{2148A006-1C02-D303-1DDD-EDB09435C3B4}"/>
              </a:ext>
            </a:extLst>
          </p:cNvPr>
          <p:cNvGrpSpPr/>
          <p:nvPr/>
        </p:nvGrpSpPr>
        <p:grpSpPr>
          <a:xfrm>
            <a:off x="2767054" y="485030"/>
            <a:ext cx="7265296" cy="834887"/>
            <a:chOff x="1143000" y="609600"/>
            <a:chExt cx="7267575" cy="771525"/>
          </a:xfrm>
        </p:grpSpPr>
        <p:pic>
          <p:nvPicPr>
            <p:cNvPr id="9" name="Picture 2" descr="nitteimg-footer">
              <a:extLst>
                <a:ext uri="{FF2B5EF4-FFF2-40B4-BE49-F238E27FC236}">
                  <a16:creationId xmlns:a16="http://schemas.microsoft.com/office/drawing/2014/main" id="{F633E7FD-B3A9-E883-1272-07621E47F1D7}"/>
                </a:ext>
              </a:extLst>
            </p:cNvPr>
            <p:cNvPicPr>
              <a:picLocks noChangeAspect="1" noChangeArrowheads="1"/>
            </p:cNvPicPr>
            <p:nvPr/>
          </p:nvPicPr>
          <p:blipFill>
            <a:blip r:embed="rId3"/>
            <a:srcRect/>
            <a:stretch>
              <a:fillRect/>
            </a:stretch>
          </p:blipFill>
          <p:spPr bwMode="auto">
            <a:xfrm>
              <a:off x="1143000" y="609600"/>
              <a:ext cx="723900" cy="390525"/>
            </a:xfrm>
            <a:prstGeom prst="rect">
              <a:avLst/>
            </a:prstGeom>
            <a:noFill/>
          </p:spPr>
        </p:pic>
        <p:pic>
          <p:nvPicPr>
            <p:cNvPr id="10" name="Picture 1" descr="nmit">
              <a:extLst>
                <a:ext uri="{FF2B5EF4-FFF2-40B4-BE49-F238E27FC236}">
                  <a16:creationId xmlns:a16="http://schemas.microsoft.com/office/drawing/2014/main" id="{C2FB2979-F89A-56EE-478E-31BEA7B6A59E}"/>
                </a:ext>
              </a:extLst>
            </p:cNvPr>
            <p:cNvPicPr>
              <a:picLocks noChangeAspect="1" noChangeArrowheads="1"/>
            </p:cNvPicPr>
            <p:nvPr/>
          </p:nvPicPr>
          <p:blipFill>
            <a:blip r:embed="rId4"/>
            <a:srcRect/>
            <a:stretch>
              <a:fillRect/>
            </a:stretch>
          </p:blipFill>
          <p:spPr bwMode="auto">
            <a:xfrm>
              <a:off x="7772400" y="609600"/>
              <a:ext cx="638175" cy="771525"/>
            </a:xfrm>
            <a:prstGeom prst="rect">
              <a:avLst/>
            </a:prstGeom>
            <a:noFill/>
          </p:spPr>
        </p:pic>
      </p:grpSp>
      <p:sp>
        <p:nvSpPr>
          <p:cNvPr id="11" name="Subtitle 2">
            <a:extLst>
              <a:ext uri="{FF2B5EF4-FFF2-40B4-BE49-F238E27FC236}">
                <a16:creationId xmlns:a16="http://schemas.microsoft.com/office/drawing/2014/main" id="{1374EE9C-7530-CBFC-3B61-1E6F17A8035F}"/>
              </a:ext>
            </a:extLst>
          </p:cNvPr>
          <p:cNvSpPr txBox="1">
            <a:spLocks/>
          </p:cNvSpPr>
          <p:nvPr/>
        </p:nvSpPr>
        <p:spPr>
          <a:xfrm>
            <a:off x="3167815" y="3429000"/>
            <a:ext cx="6572810" cy="2108910"/>
          </a:xfrm>
          <a:prstGeom prst="rect">
            <a:avLst/>
          </a:prstGeom>
        </p:spPr>
        <p:txBody>
          <a:bodyPr vert="horz">
            <a:normAutofit lnSpcReduction="10000"/>
          </a:bodyPr>
          <a:lstStyle/>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GB" b="1" u="sng" dirty="0">
                <a:solidFill>
                  <a:schemeClr val="tx1">
                    <a:lumMod val="95000"/>
                  </a:schemeClr>
                </a:solidFill>
                <a:latin typeface="Times New Roman" panose="02020603050405020304" pitchFamily="18" charset="0"/>
                <a:cs typeface="Times New Roman" panose="02020603050405020304" pitchFamily="18" charset="0"/>
              </a:rPr>
              <a:t>Presentation By:</a:t>
            </a:r>
          </a:p>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lang="en-GB" b="1" u="sng" dirty="0">
              <a:solidFill>
                <a:schemeClr val="tx1">
                  <a:lumMod val="95000"/>
                </a:schemeClr>
              </a:solidFill>
              <a:latin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en-GB" b="1" i="0" u="none" strike="noStrike" kern="1200" cap="none" spc="0" normalizeH="0" baseline="0" noProof="0" dirty="0">
                <a:ln>
                  <a:noFill/>
                </a:ln>
                <a:solidFill>
                  <a:schemeClr val="tx1">
                    <a:lumMod val="95000"/>
                  </a:schemeClr>
                </a:solidFill>
                <a:effectLst/>
                <a:uLnTx/>
                <a:uFillTx/>
                <a:latin typeface="Times New Roman" panose="02020603050405020304" pitchFamily="18" charset="0"/>
                <a:cs typeface="Times New Roman" panose="02020603050405020304" pitchFamily="18" charset="0"/>
              </a:rPr>
              <a:t>AMAN RAJ                              1NT20CS017</a:t>
            </a:r>
          </a:p>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GB" b="1" dirty="0">
                <a:solidFill>
                  <a:schemeClr val="tx1">
                    <a:lumMod val="95000"/>
                  </a:schemeClr>
                </a:solidFill>
                <a:latin typeface="Times New Roman" panose="02020603050405020304" pitchFamily="18" charset="0"/>
                <a:cs typeface="Times New Roman" panose="02020603050405020304" pitchFamily="18" charset="0"/>
              </a:rPr>
              <a:t>HARSH SUHANE                   1NT20CS071</a:t>
            </a:r>
          </a:p>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en-GB" b="1" i="0" u="none" strike="noStrike" kern="1200" cap="none" spc="0" normalizeH="0" baseline="0" noProof="0" dirty="0">
                <a:ln>
                  <a:noFill/>
                </a:ln>
                <a:solidFill>
                  <a:schemeClr val="tx1">
                    <a:lumMod val="95000"/>
                  </a:schemeClr>
                </a:solidFill>
                <a:effectLst/>
                <a:uLnTx/>
                <a:uFillTx/>
                <a:latin typeface="Times New Roman" panose="02020603050405020304" pitchFamily="18" charset="0"/>
                <a:cs typeface="Times New Roman" panose="02020603050405020304" pitchFamily="18" charset="0"/>
              </a:rPr>
              <a:t>MOHIT RANJAN                   1NT20CS105</a:t>
            </a:r>
          </a:p>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GB" b="1" dirty="0">
                <a:solidFill>
                  <a:schemeClr val="tx1">
                    <a:lumMod val="95000"/>
                  </a:schemeClr>
                </a:solidFill>
                <a:latin typeface="Times New Roman" panose="02020603050405020304" pitchFamily="18" charset="0"/>
                <a:cs typeface="Times New Roman" panose="02020603050405020304" pitchFamily="18" charset="0"/>
              </a:rPr>
              <a:t>SAMARTH CHAUHAN         1NT20CS152</a:t>
            </a:r>
            <a:endParaRPr kumimoji="0" lang="en-GB" b="1" i="0" u="none" strike="noStrike" kern="1200" cap="none" spc="0" normalizeH="0" baseline="0" noProof="0" dirty="0">
              <a:ln>
                <a:noFill/>
              </a:ln>
              <a:solidFill>
                <a:schemeClr val="tx1">
                  <a:lumMod val="95000"/>
                </a:schemeClr>
              </a:solidFill>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en-US" sz="1800" b="1" i="0" u="none" strike="noStrike" kern="1200" cap="none" spc="0" normalizeH="0" baseline="0" noProof="0" dirty="0">
              <a:ln>
                <a:noFill/>
              </a:ln>
              <a:solidFill>
                <a:schemeClr val="tx2"/>
              </a:solidFill>
              <a:effectLst/>
              <a:uLnTx/>
              <a:uFillTx/>
              <a:latin typeface="+mn-lt"/>
              <a:ea typeface="+mn-ea"/>
              <a:cs typeface="+mn-cs"/>
            </a:endParaRPr>
          </a:p>
        </p:txBody>
      </p:sp>
      <p:sp>
        <p:nvSpPr>
          <p:cNvPr id="12" name="Subtitle 2">
            <a:extLst>
              <a:ext uri="{FF2B5EF4-FFF2-40B4-BE49-F238E27FC236}">
                <a16:creationId xmlns:a16="http://schemas.microsoft.com/office/drawing/2014/main" id="{C74B7CC8-CBFA-F550-357A-781D439CB176}"/>
              </a:ext>
            </a:extLst>
          </p:cNvPr>
          <p:cNvSpPr txBox="1">
            <a:spLocks/>
          </p:cNvSpPr>
          <p:nvPr/>
        </p:nvSpPr>
        <p:spPr>
          <a:xfrm>
            <a:off x="7255873" y="5273973"/>
            <a:ext cx="4761506" cy="1101316"/>
          </a:xfrm>
          <a:prstGeom prst="rect">
            <a:avLst/>
          </a:prstGeom>
        </p:spPr>
        <p:txBody>
          <a:bodyPr vert="horz">
            <a:normAutofit/>
          </a:bodyPr>
          <a:lstStyle/>
          <a:p>
            <a:pPr marL="0" marR="0" lvl="0" indent="0" algn="ctr"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GB" b="1" u="sng" dirty="0">
                <a:latin typeface="Times New Roman" panose="02020603050405020304" pitchFamily="18" charset="0"/>
                <a:cs typeface="Times New Roman" panose="02020603050405020304" pitchFamily="18" charset="0"/>
              </a:rPr>
              <a:t>Guided By:</a:t>
            </a:r>
          </a:p>
          <a:p>
            <a:pPr marL="0" marR="0" lvl="0" indent="0" defTabSz="914400" rtl="0" eaLnBrk="1" fontAlgn="auto" latinLnBrk="0" hangingPunct="1">
              <a:lnSpc>
                <a:spcPct val="100000"/>
              </a:lnSpc>
              <a:spcBef>
                <a:spcPts val="600"/>
              </a:spcBef>
              <a:spcAft>
                <a:spcPts val="0"/>
              </a:spcAft>
              <a:buClr>
                <a:schemeClr val="accent1"/>
              </a:buClr>
              <a:buSzPct val="70000"/>
              <a:buFont typeface="Wingdings"/>
              <a:buNone/>
              <a:tabLst/>
              <a:defRPr/>
            </a:pPr>
            <a:r>
              <a:rPr kumimoji="0" lang="en-GB" sz="1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Name</a:t>
            </a:r>
            <a:r>
              <a:rPr kumimoji="0" lang="en-GB" sz="1800" b="1" i="0" u="none" strike="noStrike" kern="1200" cap="none" spc="0" normalizeH="0" noProof="0" dirty="0">
                <a:ln>
                  <a:noFill/>
                </a:ln>
                <a:effectLst/>
                <a:uLnTx/>
                <a:uFillTx/>
                <a:latin typeface="Times New Roman" panose="02020603050405020304" pitchFamily="18" charset="0"/>
                <a:cs typeface="Times New Roman" panose="02020603050405020304" pitchFamily="18" charset="0"/>
              </a:rPr>
              <a:t> of the Guide: </a:t>
            </a:r>
            <a:r>
              <a:rPr kumimoji="0" lang="en-GB" sz="1800" b="1" i="0" u="none" strike="noStrike" kern="1200" cap="none" spc="0" normalizeH="0" noProof="0" dirty="0" err="1">
                <a:ln>
                  <a:noFill/>
                </a:ln>
                <a:effectLst/>
                <a:uLnTx/>
                <a:uFillTx/>
                <a:latin typeface="Times New Roman" panose="02020603050405020304" pitchFamily="18" charset="0"/>
                <a:cs typeface="Times New Roman" panose="02020603050405020304" pitchFamily="18" charset="0"/>
              </a:rPr>
              <a:t>Dr.</a:t>
            </a:r>
            <a:r>
              <a:rPr kumimoji="0" lang="en-GB" sz="1800" b="1" i="0" u="none" strike="noStrike" kern="1200" cap="none" spc="0" normalizeH="0" noProof="0" dirty="0">
                <a:ln>
                  <a:noFill/>
                </a:ln>
                <a:effectLst/>
                <a:uLnTx/>
                <a:uFillTx/>
                <a:latin typeface="Times New Roman" panose="02020603050405020304" pitchFamily="18" charset="0"/>
                <a:cs typeface="Times New Roman" panose="02020603050405020304" pitchFamily="18" charset="0"/>
              </a:rPr>
              <a:t> Dileep Reddy </a:t>
            </a:r>
            <a:r>
              <a:rPr kumimoji="0" lang="en-GB" sz="1800" b="1" i="0" u="none" strike="noStrike" kern="1200" cap="none" spc="0" normalizeH="0" noProof="0" dirty="0" err="1">
                <a:ln>
                  <a:noFill/>
                </a:ln>
                <a:effectLst/>
                <a:uLnTx/>
                <a:uFillTx/>
                <a:latin typeface="Times New Roman" panose="02020603050405020304" pitchFamily="18" charset="0"/>
                <a:cs typeface="Times New Roman" panose="02020603050405020304" pitchFamily="18" charset="0"/>
              </a:rPr>
              <a:t>Bolla</a:t>
            </a:r>
            <a:endParaRPr kumimoji="0" lang="en-GB" sz="1800" b="1" i="0" u="none" strike="noStrike" kern="1200" cap="none" spc="0" normalizeH="0" noProof="0" dirty="0">
              <a:ln>
                <a:noFill/>
              </a:ln>
              <a:effectLst/>
              <a:uLnTx/>
              <a:uFillTx/>
              <a:latin typeface="Times New Roman" panose="02020603050405020304" pitchFamily="18" charset="0"/>
              <a:cs typeface="Times New Roman" panose="02020603050405020304" pitchFamily="18" charset="0"/>
            </a:endParaRPr>
          </a:p>
          <a:p>
            <a:pPr marL="0" marR="0" lvl="0" indent="0" defTabSz="914400" rtl="0" eaLnBrk="1" fontAlgn="auto" latinLnBrk="0" hangingPunct="1">
              <a:lnSpc>
                <a:spcPct val="100000"/>
              </a:lnSpc>
              <a:spcBef>
                <a:spcPts val="600"/>
              </a:spcBef>
              <a:spcAft>
                <a:spcPts val="0"/>
              </a:spcAft>
              <a:buClr>
                <a:schemeClr val="accent1"/>
              </a:buClr>
              <a:buSzPct val="70000"/>
              <a:buFont typeface="Wingdings"/>
              <a:buNone/>
              <a:tabLst/>
              <a:defRPr/>
            </a:pPr>
            <a:r>
              <a:rPr lang="en-GB" b="1" baseline="0" dirty="0">
                <a:latin typeface="Times New Roman" panose="02020603050405020304" pitchFamily="18" charset="0"/>
                <a:cs typeface="Times New Roman" panose="02020603050405020304" pitchFamily="18" charset="0"/>
              </a:rPr>
              <a:t>Designation: Associate Professor.</a:t>
            </a:r>
            <a:endParaRPr kumimoji="0" lang="en-GB" sz="18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600"/>
              </a:spcBef>
              <a:spcAft>
                <a:spcPts val="0"/>
              </a:spcAft>
              <a:buClr>
                <a:schemeClr val="accent1"/>
              </a:buClr>
              <a:buSzPct val="70000"/>
              <a:buFont typeface="Wingdings"/>
              <a:buNone/>
              <a:tabLst/>
              <a:defRPr/>
            </a:pPr>
            <a:endParaRPr kumimoji="0" lang="en-US" sz="1800" b="1" i="0" u="none" strike="noStrike" kern="1200" cap="none" spc="0" normalizeH="0" baseline="0" noProof="0" dirty="0">
              <a:ln>
                <a:noFill/>
              </a:ln>
              <a:solidFill>
                <a:schemeClr val="tx2"/>
              </a:solidFill>
              <a:effectLst/>
              <a:uLnTx/>
              <a:uFillTx/>
              <a:latin typeface="+mn-lt"/>
              <a:ea typeface="+mn-ea"/>
              <a:cs typeface="+mn-cs"/>
            </a:endParaRPr>
          </a:p>
        </p:txBody>
      </p:sp>
    </p:spTree>
    <p:extLst>
      <p:ext uri="{BB962C8B-B14F-4D97-AF65-F5344CB8AC3E}">
        <p14:creationId xmlns:p14="http://schemas.microsoft.com/office/powerpoint/2010/main" val="160327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barn(inVertical)">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 calcmode="lin" valueType="num">
                                      <p:cBhvr>
                                        <p:cTn id="17" dur="5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11">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11">
                                            <p:txEl>
                                              <p:pRg st="2" end="2"/>
                                            </p:txEl>
                                          </p:spTgt>
                                        </p:tgtEl>
                                      </p:cBhvr>
                                    </p:animEffect>
                                  </p:childTnLst>
                                </p:cTn>
                              </p:par>
                              <p:par>
                                <p:cTn id="20" presetID="53" presetClass="entr" presetSubtype="16" fill="hold" nodeType="with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 calcmode="lin" valueType="num">
                                      <p:cBhvr>
                                        <p:cTn id="22" dur="500" fill="hold"/>
                                        <p:tgtEl>
                                          <p:spTgt spid="11">
                                            <p:txEl>
                                              <p:pRg st="3" end="3"/>
                                            </p:txEl>
                                          </p:spTgt>
                                        </p:tgtEl>
                                        <p:attrNameLst>
                                          <p:attrName>ppt_w</p:attrName>
                                        </p:attrNameLst>
                                      </p:cBhvr>
                                      <p:tavLst>
                                        <p:tav tm="0">
                                          <p:val>
                                            <p:fltVal val="0"/>
                                          </p:val>
                                        </p:tav>
                                        <p:tav tm="100000">
                                          <p:val>
                                            <p:strVal val="#ppt_w"/>
                                          </p:val>
                                        </p:tav>
                                      </p:tavLst>
                                    </p:anim>
                                    <p:anim calcmode="lin" valueType="num">
                                      <p:cBhvr>
                                        <p:cTn id="23" dur="500" fill="hold"/>
                                        <p:tgtEl>
                                          <p:spTgt spid="11">
                                            <p:txEl>
                                              <p:pRg st="3" end="3"/>
                                            </p:txEl>
                                          </p:spTgt>
                                        </p:tgtEl>
                                        <p:attrNameLst>
                                          <p:attrName>ppt_h</p:attrName>
                                        </p:attrNameLst>
                                      </p:cBhvr>
                                      <p:tavLst>
                                        <p:tav tm="0">
                                          <p:val>
                                            <p:fltVal val="0"/>
                                          </p:val>
                                        </p:tav>
                                        <p:tav tm="100000">
                                          <p:val>
                                            <p:strVal val="#ppt_h"/>
                                          </p:val>
                                        </p:tav>
                                      </p:tavLst>
                                    </p:anim>
                                    <p:animEffect transition="in" filter="fade">
                                      <p:cBhvr>
                                        <p:cTn id="24" dur="500"/>
                                        <p:tgtEl>
                                          <p:spTgt spid="11">
                                            <p:txEl>
                                              <p:pRg st="3" end="3"/>
                                            </p:txEl>
                                          </p:spTgt>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 calcmode="lin" valueType="num">
                                      <p:cBhvr>
                                        <p:cTn id="27" dur="500" fill="hold"/>
                                        <p:tgtEl>
                                          <p:spTgt spid="11">
                                            <p:txEl>
                                              <p:pRg st="4" end="4"/>
                                            </p:txEl>
                                          </p:spTgt>
                                        </p:tgtEl>
                                        <p:attrNameLst>
                                          <p:attrName>ppt_w</p:attrName>
                                        </p:attrNameLst>
                                      </p:cBhvr>
                                      <p:tavLst>
                                        <p:tav tm="0">
                                          <p:val>
                                            <p:fltVal val="0"/>
                                          </p:val>
                                        </p:tav>
                                        <p:tav tm="100000">
                                          <p:val>
                                            <p:strVal val="#ppt_w"/>
                                          </p:val>
                                        </p:tav>
                                      </p:tavLst>
                                    </p:anim>
                                    <p:anim calcmode="lin" valueType="num">
                                      <p:cBhvr>
                                        <p:cTn id="28" dur="500" fill="hold"/>
                                        <p:tgtEl>
                                          <p:spTgt spid="11">
                                            <p:txEl>
                                              <p:pRg st="4" end="4"/>
                                            </p:txEl>
                                          </p:spTgt>
                                        </p:tgtEl>
                                        <p:attrNameLst>
                                          <p:attrName>ppt_h</p:attrName>
                                        </p:attrNameLst>
                                      </p:cBhvr>
                                      <p:tavLst>
                                        <p:tav tm="0">
                                          <p:val>
                                            <p:fltVal val="0"/>
                                          </p:val>
                                        </p:tav>
                                        <p:tav tm="100000">
                                          <p:val>
                                            <p:strVal val="#ppt_h"/>
                                          </p:val>
                                        </p:tav>
                                      </p:tavLst>
                                    </p:anim>
                                    <p:animEffect transition="in" filter="fade">
                                      <p:cBhvr>
                                        <p:cTn id="29" dur="500"/>
                                        <p:tgtEl>
                                          <p:spTgt spid="11">
                                            <p:txEl>
                                              <p:pRg st="4" end="4"/>
                                            </p:txEl>
                                          </p:spTgt>
                                        </p:tgtEl>
                                      </p:cBhvr>
                                    </p:animEffect>
                                  </p:childTnLst>
                                </p:cTn>
                              </p:par>
                              <p:par>
                                <p:cTn id="30" presetID="53" presetClass="entr" presetSubtype="16" fill="hold" nodeType="with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 calcmode="lin" valueType="num">
                                      <p:cBhvr>
                                        <p:cTn id="32" dur="500" fill="hold"/>
                                        <p:tgtEl>
                                          <p:spTgt spid="11">
                                            <p:txEl>
                                              <p:pRg st="5" end="5"/>
                                            </p:txEl>
                                          </p:spTgt>
                                        </p:tgtEl>
                                        <p:attrNameLst>
                                          <p:attrName>ppt_w</p:attrName>
                                        </p:attrNameLst>
                                      </p:cBhvr>
                                      <p:tavLst>
                                        <p:tav tm="0">
                                          <p:val>
                                            <p:fltVal val="0"/>
                                          </p:val>
                                        </p:tav>
                                        <p:tav tm="100000">
                                          <p:val>
                                            <p:strVal val="#ppt_w"/>
                                          </p:val>
                                        </p:tav>
                                      </p:tavLst>
                                    </p:anim>
                                    <p:anim calcmode="lin" valueType="num">
                                      <p:cBhvr>
                                        <p:cTn id="33" dur="500" fill="hold"/>
                                        <p:tgtEl>
                                          <p:spTgt spid="11">
                                            <p:txEl>
                                              <p:pRg st="5" end="5"/>
                                            </p:txEl>
                                          </p:spTgt>
                                        </p:tgtEl>
                                        <p:attrNameLst>
                                          <p:attrName>ppt_h</p:attrName>
                                        </p:attrNameLst>
                                      </p:cBhvr>
                                      <p:tavLst>
                                        <p:tav tm="0">
                                          <p:val>
                                            <p:fltVal val="0"/>
                                          </p:val>
                                        </p:tav>
                                        <p:tav tm="100000">
                                          <p:val>
                                            <p:strVal val="#ppt_h"/>
                                          </p:val>
                                        </p:tav>
                                      </p:tavLst>
                                    </p:anim>
                                    <p:animEffect transition="in" filter="fade">
                                      <p:cBhvr>
                                        <p:cTn id="34" dur="500"/>
                                        <p:tgtEl>
                                          <p:spTgt spid="11">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12">
                                            <p:txEl>
                                              <p:pRg st="0" end="0"/>
                                            </p:txEl>
                                          </p:spTgt>
                                        </p:tgtEl>
                                        <p:attrNameLst>
                                          <p:attrName>style.visibility</p:attrName>
                                        </p:attrNameLst>
                                      </p:cBhvr>
                                      <p:to>
                                        <p:strVal val="visible"/>
                                      </p:to>
                                    </p:set>
                                    <p:anim calcmode="lin" valueType="num">
                                      <p:cBhvr>
                                        <p:cTn id="39" dur="1000" fill="hold"/>
                                        <p:tgtEl>
                                          <p:spTgt spid="12">
                                            <p:txEl>
                                              <p:pRg st="0" end="0"/>
                                            </p:txEl>
                                          </p:spTgt>
                                        </p:tgtEl>
                                        <p:attrNameLst>
                                          <p:attrName>ppt_w</p:attrName>
                                        </p:attrNameLst>
                                      </p:cBhvr>
                                      <p:tavLst>
                                        <p:tav tm="0">
                                          <p:val>
                                            <p:strVal val="#ppt_w*0.70"/>
                                          </p:val>
                                        </p:tav>
                                        <p:tav tm="100000">
                                          <p:val>
                                            <p:strVal val="#ppt_w"/>
                                          </p:val>
                                        </p:tav>
                                      </p:tavLst>
                                    </p:anim>
                                    <p:anim calcmode="lin" valueType="num">
                                      <p:cBhvr>
                                        <p:cTn id="40" dur="1000" fill="hold"/>
                                        <p:tgtEl>
                                          <p:spTgt spid="12">
                                            <p:txEl>
                                              <p:pRg st="0" end="0"/>
                                            </p:txEl>
                                          </p:spTgt>
                                        </p:tgtEl>
                                        <p:attrNameLst>
                                          <p:attrName>ppt_h</p:attrName>
                                        </p:attrNameLst>
                                      </p:cBhvr>
                                      <p:tavLst>
                                        <p:tav tm="0">
                                          <p:val>
                                            <p:strVal val="#ppt_h"/>
                                          </p:val>
                                        </p:tav>
                                        <p:tav tm="100000">
                                          <p:val>
                                            <p:strVal val="#ppt_h"/>
                                          </p:val>
                                        </p:tav>
                                      </p:tavLst>
                                    </p:anim>
                                    <p:animEffect transition="in" filter="fade">
                                      <p:cBhvr>
                                        <p:cTn id="41" dur="1000"/>
                                        <p:tgtEl>
                                          <p:spTgt spid="12">
                                            <p:txEl>
                                              <p:pRg st="0" end="0"/>
                                            </p:txEl>
                                          </p:spTgt>
                                        </p:tgtEl>
                                      </p:cBhvr>
                                    </p:animEffect>
                                  </p:childTnLst>
                                </p:cTn>
                              </p:par>
                              <p:par>
                                <p:cTn id="42" presetID="55" presetClass="entr" presetSubtype="0" fill="hold"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 calcmode="lin" valueType="num">
                                      <p:cBhvr>
                                        <p:cTn id="44" dur="1000" fill="hold"/>
                                        <p:tgtEl>
                                          <p:spTgt spid="12">
                                            <p:txEl>
                                              <p:pRg st="1" end="1"/>
                                            </p:txEl>
                                          </p:spTgt>
                                        </p:tgtEl>
                                        <p:attrNameLst>
                                          <p:attrName>ppt_w</p:attrName>
                                        </p:attrNameLst>
                                      </p:cBhvr>
                                      <p:tavLst>
                                        <p:tav tm="0">
                                          <p:val>
                                            <p:strVal val="#ppt_w*0.70"/>
                                          </p:val>
                                        </p:tav>
                                        <p:tav tm="100000">
                                          <p:val>
                                            <p:strVal val="#ppt_w"/>
                                          </p:val>
                                        </p:tav>
                                      </p:tavLst>
                                    </p:anim>
                                    <p:anim calcmode="lin" valueType="num">
                                      <p:cBhvr>
                                        <p:cTn id="45" dur="1000" fill="hold"/>
                                        <p:tgtEl>
                                          <p:spTgt spid="12">
                                            <p:txEl>
                                              <p:pRg st="1" end="1"/>
                                            </p:txEl>
                                          </p:spTgt>
                                        </p:tgtEl>
                                        <p:attrNameLst>
                                          <p:attrName>ppt_h</p:attrName>
                                        </p:attrNameLst>
                                      </p:cBhvr>
                                      <p:tavLst>
                                        <p:tav tm="0">
                                          <p:val>
                                            <p:strVal val="#ppt_h"/>
                                          </p:val>
                                        </p:tav>
                                        <p:tav tm="100000">
                                          <p:val>
                                            <p:strVal val="#ppt_h"/>
                                          </p:val>
                                        </p:tav>
                                      </p:tavLst>
                                    </p:anim>
                                    <p:animEffect transition="in" filter="fade">
                                      <p:cBhvr>
                                        <p:cTn id="46" dur="1000"/>
                                        <p:tgtEl>
                                          <p:spTgt spid="12">
                                            <p:txEl>
                                              <p:pRg st="1" end="1"/>
                                            </p:txEl>
                                          </p:spTgt>
                                        </p:tgtEl>
                                      </p:cBhvr>
                                    </p:animEffect>
                                  </p:childTnLst>
                                </p:cTn>
                              </p:par>
                              <p:par>
                                <p:cTn id="47" presetID="55" presetClass="entr" presetSubtype="0" fill="hold" nodeType="withEffect">
                                  <p:stCondLst>
                                    <p:cond delay="0"/>
                                  </p:stCondLst>
                                  <p:childTnLst>
                                    <p:set>
                                      <p:cBhvr>
                                        <p:cTn id="48" dur="1" fill="hold">
                                          <p:stCondLst>
                                            <p:cond delay="0"/>
                                          </p:stCondLst>
                                        </p:cTn>
                                        <p:tgtEl>
                                          <p:spTgt spid="12">
                                            <p:txEl>
                                              <p:pRg st="2" end="2"/>
                                            </p:txEl>
                                          </p:spTgt>
                                        </p:tgtEl>
                                        <p:attrNameLst>
                                          <p:attrName>style.visibility</p:attrName>
                                        </p:attrNameLst>
                                      </p:cBhvr>
                                      <p:to>
                                        <p:strVal val="visible"/>
                                      </p:to>
                                    </p:set>
                                    <p:anim calcmode="lin" valueType="num">
                                      <p:cBhvr>
                                        <p:cTn id="49" dur="1000" fill="hold"/>
                                        <p:tgtEl>
                                          <p:spTgt spid="12">
                                            <p:txEl>
                                              <p:pRg st="2" end="2"/>
                                            </p:txEl>
                                          </p:spTgt>
                                        </p:tgtEl>
                                        <p:attrNameLst>
                                          <p:attrName>ppt_w</p:attrName>
                                        </p:attrNameLst>
                                      </p:cBhvr>
                                      <p:tavLst>
                                        <p:tav tm="0">
                                          <p:val>
                                            <p:strVal val="#ppt_w*0.70"/>
                                          </p:val>
                                        </p:tav>
                                        <p:tav tm="100000">
                                          <p:val>
                                            <p:strVal val="#ppt_w"/>
                                          </p:val>
                                        </p:tav>
                                      </p:tavLst>
                                    </p:anim>
                                    <p:anim calcmode="lin" valueType="num">
                                      <p:cBhvr>
                                        <p:cTn id="50" dur="1000" fill="hold"/>
                                        <p:tgtEl>
                                          <p:spTgt spid="12">
                                            <p:txEl>
                                              <p:pRg st="2" end="2"/>
                                            </p:txEl>
                                          </p:spTgt>
                                        </p:tgtEl>
                                        <p:attrNameLst>
                                          <p:attrName>ppt_h</p:attrName>
                                        </p:attrNameLst>
                                      </p:cBhvr>
                                      <p:tavLst>
                                        <p:tav tm="0">
                                          <p:val>
                                            <p:strVal val="#ppt_h"/>
                                          </p:val>
                                        </p:tav>
                                        <p:tav tm="100000">
                                          <p:val>
                                            <p:strVal val="#ppt_h"/>
                                          </p:val>
                                        </p:tav>
                                      </p:tavLst>
                                    </p:anim>
                                    <p:animEffect transition="in" filter="fade">
                                      <p:cBhvr>
                                        <p:cTn id="51" dur="10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A5F648-899D-EADE-2665-4FC360169110}"/>
              </a:ext>
            </a:extLst>
          </p:cNvPr>
          <p:cNvSpPr>
            <a:spLocks noGrp="1"/>
          </p:cNvSpPr>
          <p:nvPr>
            <p:ph type="ftr" sz="quarter" idx="11"/>
          </p:nvPr>
        </p:nvSpPr>
        <p:spPr>
          <a:xfrm>
            <a:off x="1273744" y="6239759"/>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3AAC5BB8-A4AD-5244-950C-A8CE544128D4}"/>
              </a:ext>
            </a:extLst>
          </p:cNvPr>
          <p:cNvSpPr>
            <a:spLocks noGrp="1"/>
          </p:cNvSpPr>
          <p:nvPr>
            <p:ph type="sldNum" sz="quarter" idx="12"/>
          </p:nvPr>
        </p:nvSpPr>
        <p:spPr>
          <a:xfrm>
            <a:off x="11336375" y="6239760"/>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D398E3-2254-CEBF-592A-6E69C7650151}"/>
              </a:ext>
            </a:extLst>
          </p:cNvPr>
          <p:cNvSpPr txBox="1"/>
          <p:nvPr/>
        </p:nvSpPr>
        <p:spPr>
          <a:xfrm>
            <a:off x="1247077" y="2522137"/>
            <a:ext cx="10062631" cy="707886"/>
          </a:xfrm>
          <a:prstGeom prst="rect">
            <a:avLst/>
          </a:prstGeom>
          <a:noFill/>
        </p:spPr>
        <p:txBody>
          <a:bodyPr wrap="square" rtlCol="0">
            <a:spAutoFit/>
          </a:bodyPr>
          <a:lstStyle/>
          <a:p>
            <a:r>
              <a:rPr lang="en-US" sz="2000" b="1" dirty="0">
                <a:solidFill>
                  <a:srgbClr val="E8EAED"/>
                </a:solidFill>
                <a:latin typeface="Times New Roman" panose="02020603050405020304" pitchFamily="18" charset="0"/>
                <a:cs typeface="Times New Roman" panose="02020603050405020304" pitchFamily="18" charset="0"/>
              </a:rPr>
              <a:t>The trafﬁc light control problem lies in how to adaptively react to dynamic trafﬁc change in order to improve efﬁciency control while ensuring equity for all lanes.</a:t>
            </a:r>
            <a:endParaRPr lang="en-IN" sz="2000" b="1" dirty="0"/>
          </a:p>
        </p:txBody>
      </p:sp>
      <p:sp>
        <p:nvSpPr>
          <p:cNvPr id="8" name="TextBox 7">
            <a:extLst>
              <a:ext uri="{FF2B5EF4-FFF2-40B4-BE49-F238E27FC236}">
                <a16:creationId xmlns:a16="http://schemas.microsoft.com/office/drawing/2014/main" id="{454BC67A-00ED-1692-BE65-23F36AACE969}"/>
              </a:ext>
            </a:extLst>
          </p:cNvPr>
          <p:cNvSpPr txBox="1"/>
          <p:nvPr/>
        </p:nvSpPr>
        <p:spPr>
          <a:xfrm>
            <a:off x="2540286" y="179224"/>
            <a:ext cx="7476214" cy="83099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w="0"/>
                <a:gradFill>
                  <a:gsLst>
                    <a:gs pos="0">
                      <a:srgbClr val="E78045">
                        <a:lumMod val="50000"/>
                      </a:srgbClr>
                    </a:gs>
                    <a:gs pos="50000">
                      <a:srgbClr val="E78045"/>
                    </a:gs>
                    <a:gs pos="100000">
                      <a:srgbClr val="E78045">
                        <a:lumMod val="60000"/>
                        <a:lumOff val="40000"/>
                      </a:srgbClr>
                    </a:gs>
                  </a:gsLst>
                  <a:lin ang="5400000"/>
                </a:gra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rPr>
              <a:t>RESEARCH </a:t>
            </a:r>
            <a:r>
              <a:rPr lang="en-US" sz="4800" dirty="0">
                <a:ln w="0"/>
                <a:gradFill>
                  <a:gsLst>
                    <a:gs pos="0">
                      <a:srgbClr val="E78045">
                        <a:lumMod val="50000"/>
                      </a:srgbClr>
                    </a:gs>
                    <a:gs pos="50000">
                      <a:srgbClr val="E78045"/>
                    </a:gs>
                    <a:gs pos="100000">
                      <a:srgbClr val="E78045">
                        <a:lumMod val="60000"/>
                        <a:lumOff val="40000"/>
                      </a:srgb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OBJECTIVE</a:t>
            </a:r>
            <a:endParaRPr kumimoji="0" lang="en-US" sz="4800" b="0" i="0" u="none" strike="noStrike" kern="1200" cap="none" spc="0" normalizeH="0" baseline="0" noProof="0" dirty="0">
              <a:ln w="0"/>
              <a:gradFill>
                <a:gsLst>
                  <a:gs pos="0">
                    <a:srgbClr val="E78045">
                      <a:lumMod val="50000"/>
                    </a:srgbClr>
                  </a:gs>
                  <a:gs pos="50000">
                    <a:srgbClr val="E78045"/>
                  </a:gs>
                  <a:gs pos="100000">
                    <a:srgbClr val="E78045">
                      <a:lumMod val="60000"/>
                      <a:lumOff val="40000"/>
                    </a:srgbClr>
                  </a:gs>
                </a:gsLst>
                <a:lin ang="5400000"/>
              </a:gra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
        <p:nvSpPr>
          <p:cNvPr id="12" name="TextBox 11">
            <a:extLst>
              <a:ext uri="{FF2B5EF4-FFF2-40B4-BE49-F238E27FC236}">
                <a16:creationId xmlns:a16="http://schemas.microsoft.com/office/drawing/2014/main" id="{1874B5C8-3C02-834A-81AA-9B261F65B171}"/>
              </a:ext>
            </a:extLst>
          </p:cNvPr>
          <p:cNvSpPr txBox="1"/>
          <p:nvPr/>
        </p:nvSpPr>
        <p:spPr>
          <a:xfrm>
            <a:off x="2083573" y="3908696"/>
            <a:ext cx="8024853" cy="646331"/>
          </a:xfrm>
          <a:prstGeom prst="rect">
            <a:avLst/>
          </a:prstGeom>
          <a:noFill/>
        </p:spPr>
        <p:txBody>
          <a:bodyPr wrap="square">
            <a:spAutoFit/>
          </a:bodyPr>
          <a:lstStyle/>
          <a:p>
            <a:pPr algn="just"/>
            <a:r>
              <a:rPr lang="en-US" dirty="0">
                <a:latin typeface="Times New Roman" panose="02020603050405020304" pitchFamily="18" charset="0"/>
                <a:cs typeface="Times New Roman" panose="02020603050405020304" pitchFamily="18" charset="0"/>
              </a:rPr>
              <a:t>- The main contribution of the proposed algorithm is that it can effectively select the best possible setting for the green light sequence.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7692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5091632F-62ED-2B25-5EC5-402EF7A1272B}"/>
              </a:ext>
            </a:extLst>
          </p:cNvPr>
          <p:cNvSpPr>
            <a:spLocks noGrp="1"/>
          </p:cNvSpPr>
          <p:nvPr>
            <p:ph type="ftr" sz="quarter" idx="11"/>
          </p:nvPr>
        </p:nvSpPr>
        <p:spPr>
          <a:xfrm>
            <a:off x="1062891" y="6272890"/>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9" name="Slide Number Placeholder 2">
            <a:extLst>
              <a:ext uri="{FF2B5EF4-FFF2-40B4-BE49-F238E27FC236}">
                <a16:creationId xmlns:a16="http://schemas.microsoft.com/office/drawing/2014/main" id="{3A1EB1A5-D8A9-C23D-D347-A6AE6EE8B3A5}"/>
              </a:ext>
            </a:extLst>
          </p:cNvPr>
          <p:cNvSpPr>
            <a:spLocks noGrp="1"/>
          </p:cNvSpPr>
          <p:nvPr>
            <p:ph type="sldNum" sz="quarter" idx="12"/>
          </p:nvPr>
        </p:nvSpPr>
        <p:spPr>
          <a:xfrm>
            <a:off x="11280716" y="6272890"/>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11</a:t>
            </a:fld>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2F95F9D5-4C97-369D-EF02-AAFC32866C54}"/>
              </a:ext>
            </a:extLst>
          </p:cNvPr>
          <p:cNvSpPr/>
          <p:nvPr/>
        </p:nvSpPr>
        <p:spPr>
          <a:xfrm>
            <a:off x="1231508" y="2828835"/>
            <a:ext cx="9728983" cy="1200329"/>
          </a:xfrm>
          <a:prstGeom prst="rect">
            <a:avLst/>
          </a:prstGeom>
          <a:noFill/>
        </p:spPr>
        <p:txBody>
          <a:bodyPr wrap="squar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LITERATURE SURVEY</a:t>
            </a:r>
          </a:p>
        </p:txBody>
      </p:sp>
    </p:spTree>
    <p:extLst>
      <p:ext uri="{BB962C8B-B14F-4D97-AF65-F5344CB8AC3E}">
        <p14:creationId xmlns:p14="http://schemas.microsoft.com/office/powerpoint/2010/main" val="406733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5091632F-62ED-2B25-5EC5-402EF7A1272B}"/>
              </a:ext>
            </a:extLst>
          </p:cNvPr>
          <p:cNvSpPr>
            <a:spLocks noGrp="1"/>
          </p:cNvSpPr>
          <p:nvPr>
            <p:ph type="ftr" sz="quarter" idx="11"/>
          </p:nvPr>
        </p:nvSpPr>
        <p:spPr>
          <a:xfrm>
            <a:off x="1062891" y="6272890"/>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9" name="Slide Number Placeholder 2">
            <a:extLst>
              <a:ext uri="{FF2B5EF4-FFF2-40B4-BE49-F238E27FC236}">
                <a16:creationId xmlns:a16="http://schemas.microsoft.com/office/drawing/2014/main" id="{3A1EB1A5-D8A9-C23D-D347-A6AE6EE8B3A5}"/>
              </a:ext>
            </a:extLst>
          </p:cNvPr>
          <p:cNvSpPr>
            <a:spLocks noGrp="1"/>
          </p:cNvSpPr>
          <p:nvPr>
            <p:ph type="sldNum" sz="quarter" idx="12"/>
          </p:nvPr>
        </p:nvSpPr>
        <p:spPr>
          <a:xfrm>
            <a:off x="11280716" y="6272890"/>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12</a:t>
            </a:fld>
            <a:endParaRPr lang="en-US"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8E7163E-49D0-5AEA-5927-1C352796FF74}"/>
              </a:ext>
            </a:extLst>
          </p:cNvPr>
          <p:cNvSpPr txBox="1"/>
          <p:nvPr/>
        </p:nvSpPr>
        <p:spPr>
          <a:xfrm>
            <a:off x="1221620" y="629728"/>
            <a:ext cx="1879389"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PAPER 1</a:t>
            </a:r>
            <a:endParaRPr lang="en-IN" sz="2800" b="1" u="sng"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6E90937-49C3-D075-0A9E-048C8F85A078}"/>
              </a:ext>
            </a:extLst>
          </p:cNvPr>
          <p:cNvSpPr txBox="1"/>
          <p:nvPr/>
        </p:nvSpPr>
        <p:spPr>
          <a:xfrm flipH="1">
            <a:off x="1666893" y="1487294"/>
            <a:ext cx="9480835" cy="707886"/>
          </a:xfrm>
          <a:prstGeom prst="rect">
            <a:avLst/>
          </a:prstGeom>
          <a:noFill/>
        </p:spPr>
        <p:txBody>
          <a:bodyPr wrap="square" rtlCol="0">
            <a:spAutoFit/>
          </a:bodyPr>
          <a:lstStyle/>
          <a:p>
            <a:pPr algn="just"/>
            <a:r>
              <a:rPr lang="en-US" sz="2000" b="1" dirty="0">
                <a:latin typeface="Times New Roman" panose="02020603050405020304" pitchFamily="18" charset="0"/>
                <a:cs typeface="Times New Roman" panose="02020603050405020304" pitchFamily="18" charset="0"/>
              </a:rPr>
              <a:t>IoT based Traffic Light Control System, 2018 International Conference on Control, Power, Communication and Computing Technologies (ICCPCCT)</a:t>
            </a:r>
            <a:endParaRPr lang="en-IN" sz="2000" b="1"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F76A092A-44FC-C782-5374-93C10CFA8065}"/>
              </a:ext>
            </a:extLst>
          </p:cNvPr>
          <p:cNvSpPr txBox="1"/>
          <p:nvPr/>
        </p:nvSpPr>
        <p:spPr>
          <a:xfrm>
            <a:off x="2357561" y="2693050"/>
            <a:ext cx="8273333" cy="2677656"/>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INTRODUCTION:</a:t>
            </a:r>
          </a:p>
          <a:p>
            <a:endParaRPr lang="en-US" b="1" u="sng"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Internet of Things (IOT) is an important research area which allows a strong connection to communicate between the physical objects through internet connectivity. The Internet of things is the interconnection between the physical objects such as cars, buildings, other vehicles, kitchen appliances and other embedded devices with electronics, software, sensors and actuators that enables these objects to send and receive data over a network without the requirement of human-to-human or human-to-computer interaction.</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25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6E5A88B5-99E8-6898-47FD-E3E1A398BF7D}"/>
              </a:ext>
            </a:extLst>
          </p:cNvPr>
          <p:cNvSpPr txBox="1">
            <a:spLocks/>
          </p:cNvSpPr>
          <p:nvPr/>
        </p:nvSpPr>
        <p:spPr>
          <a:xfrm>
            <a:off x="1178328" y="6256353"/>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9" name="Slide Number Placeholder 2">
            <a:extLst>
              <a:ext uri="{FF2B5EF4-FFF2-40B4-BE49-F238E27FC236}">
                <a16:creationId xmlns:a16="http://schemas.microsoft.com/office/drawing/2014/main" id="{8D678808-C16A-92B0-4474-CB4C78E2A60C}"/>
              </a:ext>
            </a:extLst>
          </p:cNvPr>
          <p:cNvSpPr txBox="1">
            <a:spLocks/>
          </p:cNvSpPr>
          <p:nvPr/>
        </p:nvSpPr>
        <p:spPr>
          <a:xfrm>
            <a:off x="11312521" y="6256353"/>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13</a:t>
            </a:fld>
            <a:endParaRPr lang="en-US" dirty="0">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sp>
        <p:nvSpPr>
          <p:cNvPr id="10" name="TextBox 9">
            <a:extLst>
              <a:ext uri="{FF2B5EF4-FFF2-40B4-BE49-F238E27FC236}">
                <a16:creationId xmlns:a16="http://schemas.microsoft.com/office/drawing/2014/main" id="{E479218C-97F1-1D91-DD02-0A5B299BD1EA}"/>
              </a:ext>
            </a:extLst>
          </p:cNvPr>
          <p:cNvSpPr txBox="1"/>
          <p:nvPr/>
        </p:nvSpPr>
        <p:spPr>
          <a:xfrm>
            <a:off x="2166197" y="798645"/>
            <a:ext cx="6872674" cy="400110"/>
          </a:xfrm>
          <a:prstGeom prst="rect">
            <a:avLst/>
          </a:prstGeom>
          <a:noFill/>
        </p:spPr>
        <p:txBody>
          <a:bodyPr wrap="square" rtlCol="0">
            <a:spAutoFit/>
          </a:bodyPr>
          <a:lstStyle/>
          <a:p>
            <a:r>
              <a:rPr lang="en-US" sz="2000" b="1" u="sng" dirty="0">
                <a:solidFill>
                  <a:prstClr val="white"/>
                </a:solidFill>
                <a:latin typeface="Times New Roman" panose="02020603050405020304" pitchFamily="18" charset="0"/>
                <a:cs typeface="Times New Roman" panose="02020603050405020304" pitchFamily="18" charset="0"/>
              </a:rPr>
              <a:t>METHODOLOGY:</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CA57056-58FB-6707-4C30-5FEACD37D7C9}"/>
              </a:ext>
            </a:extLst>
          </p:cNvPr>
          <p:cNvSpPr txBox="1"/>
          <p:nvPr/>
        </p:nvSpPr>
        <p:spPr>
          <a:xfrm>
            <a:off x="2464367" y="1402112"/>
            <a:ext cx="7975696" cy="2308324"/>
          </a:xfrm>
          <a:prstGeom prst="rect">
            <a:avLst/>
          </a:prstGeom>
          <a:noFill/>
        </p:spPr>
        <p:txBody>
          <a:bodyPr wrap="square" rtlCol="0">
            <a:spAutoFit/>
          </a:bodyPr>
          <a:lstStyle/>
          <a:p>
            <a:pPr algn="just"/>
            <a:r>
              <a:rPr lang="en-US" dirty="0">
                <a:solidFill>
                  <a:prstClr val="white"/>
                </a:solidFill>
                <a:latin typeface="Times New Roman" panose="02020603050405020304" pitchFamily="18" charset="0"/>
                <a:cs typeface="Times New Roman" panose="02020603050405020304" pitchFamily="18" charset="0"/>
              </a:rPr>
              <a:t>In the proposed system following are the design objectives</a:t>
            </a:r>
          </a:p>
          <a:p>
            <a:pPr algn="just"/>
            <a:r>
              <a:rPr lang="en-US" dirty="0">
                <a:solidFill>
                  <a:prstClr val="white"/>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solidFill>
                  <a:prstClr val="white"/>
                </a:solidFill>
                <a:latin typeface="Times New Roman" panose="02020603050405020304" pitchFamily="18" charset="0"/>
                <a:cs typeface="Times New Roman" panose="02020603050405020304" pitchFamily="18" charset="0"/>
              </a:rPr>
              <a:t>Distinguish the presence and absence of vehicles in road images.</a:t>
            </a:r>
          </a:p>
          <a:p>
            <a:pPr algn="just"/>
            <a:r>
              <a:rPr lang="en-US" dirty="0">
                <a:solidFill>
                  <a:prstClr val="white"/>
                </a:solidFill>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a:solidFill>
                  <a:prstClr val="white"/>
                </a:solidFill>
                <a:latin typeface="Times New Roman" panose="02020603050405020304" pitchFamily="18" charset="0"/>
                <a:cs typeface="Times New Roman" panose="02020603050405020304" pitchFamily="18" charset="0"/>
              </a:rPr>
              <a:t>Signal the traffic light to go red if the road is empty.</a:t>
            </a:r>
          </a:p>
          <a:p>
            <a:pPr marL="285750" indent="-285750" algn="just">
              <a:buFont typeface="Arial" panose="020B0604020202020204" pitchFamily="34" charset="0"/>
              <a:buChar char="•"/>
            </a:pPr>
            <a:endParaRPr lang="en-US" dirty="0">
              <a:solidFill>
                <a:prstClr val="white"/>
              </a:solidFill>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solidFill>
                  <a:prstClr val="white"/>
                </a:solidFill>
                <a:latin typeface="Times New Roman" panose="02020603050405020304" pitchFamily="18" charset="0"/>
                <a:cs typeface="Times New Roman" panose="02020603050405020304" pitchFamily="18" charset="0"/>
              </a:rPr>
              <a:t>Signal the traffic light to go red if the maximum time for the green light has elapsed even if there are still vehicles Present on the road.</a:t>
            </a:r>
            <a:endParaRPr lang="en-IN" dirty="0">
              <a:solidFill>
                <a:prstClr val="white"/>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C6E1D165-1923-A0A7-BFDB-74EFC18AAF00}"/>
              </a:ext>
            </a:extLst>
          </p:cNvPr>
          <p:cNvSpPr txBox="1"/>
          <p:nvPr/>
        </p:nvSpPr>
        <p:spPr>
          <a:xfrm>
            <a:off x="2166197" y="3802712"/>
            <a:ext cx="5317572" cy="400110"/>
          </a:xfrm>
          <a:prstGeom prst="rect">
            <a:avLst/>
          </a:prstGeom>
          <a:noFill/>
        </p:spPr>
        <p:txBody>
          <a:bodyPr wrap="square" rtlCol="0">
            <a:spAutoFit/>
          </a:bodyPr>
          <a:lstStyle/>
          <a:p>
            <a:r>
              <a:rPr lang="en-US" sz="2000" b="1" u="sng" dirty="0">
                <a:solidFill>
                  <a:prstClr val="white"/>
                </a:solidFill>
                <a:latin typeface="Times New Roman" panose="02020603050405020304" pitchFamily="18" charset="0"/>
                <a:cs typeface="Times New Roman" panose="02020603050405020304" pitchFamily="18" charset="0"/>
              </a:rPr>
              <a:t>TECH USED:</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6358355-29AA-F812-F228-10E67FAAEA9F}"/>
              </a:ext>
            </a:extLst>
          </p:cNvPr>
          <p:cNvSpPr txBox="1"/>
          <p:nvPr/>
        </p:nvSpPr>
        <p:spPr>
          <a:xfrm>
            <a:off x="2637845" y="4421598"/>
            <a:ext cx="7636305" cy="1323439"/>
          </a:xfrm>
          <a:prstGeom prst="rect">
            <a:avLst/>
          </a:prstGeom>
          <a:noFill/>
        </p:spPr>
        <p:txBody>
          <a:bodyPr wrap="square" rtlCol="0">
            <a:spAutoFit/>
          </a:bodyPr>
          <a:lstStyle/>
          <a:p>
            <a:pPr algn="just"/>
            <a:r>
              <a:rPr lang="en-US" sz="2000" dirty="0">
                <a:solidFill>
                  <a:prstClr val="white"/>
                </a:solidFill>
                <a:latin typeface="Times New Roman" panose="02020603050405020304" pitchFamily="18" charset="0"/>
                <a:cs typeface="Times New Roman" panose="02020603050405020304" pitchFamily="18" charset="0"/>
              </a:rPr>
              <a:t>The survey focuses on the utilization of IoT . The proposed system is implemented using raspberry pi and Arduino. MATLAB Simulink support package leads to easy implementation of the system. Density measurement is performed by raspberry pi.</a:t>
            </a:r>
            <a:endParaRPr lang="en-IN" sz="2000"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784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AF73BD30-E6B6-B742-7E61-ED29F8366E80}"/>
              </a:ext>
            </a:extLst>
          </p:cNvPr>
          <p:cNvSpPr txBox="1">
            <a:spLocks/>
          </p:cNvSpPr>
          <p:nvPr/>
        </p:nvSpPr>
        <p:spPr>
          <a:xfrm>
            <a:off x="1210640" y="6280841"/>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8" name="Slide Number Placeholder 2">
            <a:extLst>
              <a:ext uri="{FF2B5EF4-FFF2-40B4-BE49-F238E27FC236}">
                <a16:creationId xmlns:a16="http://schemas.microsoft.com/office/drawing/2014/main" id="{CAD65D1B-5306-B6E8-3BAA-5EA5A913E94A}"/>
              </a:ext>
            </a:extLst>
          </p:cNvPr>
          <p:cNvSpPr txBox="1">
            <a:spLocks/>
          </p:cNvSpPr>
          <p:nvPr/>
        </p:nvSpPr>
        <p:spPr>
          <a:xfrm>
            <a:off x="11328423" y="6280842"/>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14</a:t>
            </a:fld>
            <a:endParaRPr lang="en-US">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sp>
        <p:nvSpPr>
          <p:cNvPr id="9" name="TextBox 8">
            <a:extLst>
              <a:ext uri="{FF2B5EF4-FFF2-40B4-BE49-F238E27FC236}">
                <a16:creationId xmlns:a16="http://schemas.microsoft.com/office/drawing/2014/main" id="{D915B633-1143-B641-482E-B239AE12FE50}"/>
              </a:ext>
            </a:extLst>
          </p:cNvPr>
          <p:cNvSpPr txBox="1"/>
          <p:nvPr/>
        </p:nvSpPr>
        <p:spPr>
          <a:xfrm>
            <a:off x="1201309" y="889884"/>
            <a:ext cx="8016240" cy="646331"/>
          </a:xfrm>
          <a:prstGeom prst="rect">
            <a:avLst/>
          </a:prstGeom>
          <a:noFill/>
        </p:spPr>
        <p:txBody>
          <a:bodyPr wrap="square" rtlCol="0">
            <a:spAutoFit/>
          </a:bodyPr>
          <a:lstStyle/>
          <a:p>
            <a:endParaRPr lang="en-IN" dirty="0">
              <a:solidFill>
                <a:prstClr val="white"/>
              </a:solidFill>
              <a:latin typeface="Times New Roman" panose="02020603050405020304" pitchFamily="18" charset="0"/>
              <a:cs typeface="Times New Roman" panose="02020603050405020304" pitchFamily="18" charset="0"/>
            </a:endParaRPr>
          </a:p>
          <a:p>
            <a:endParaRPr lang="en-IN" dirty="0">
              <a:solidFill>
                <a:prstClr val="white"/>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20E32D2-CCC7-1F79-695F-002697DA9D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965" y="1211734"/>
            <a:ext cx="4246648" cy="2391533"/>
          </a:xfrm>
          <a:prstGeom prst="rect">
            <a:avLst/>
          </a:prstGeom>
        </p:spPr>
      </p:pic>
      <p:sp>
        <p:nvSpPr>
          <p:cNvPr id="11" name="TextBox 10">
            <a:extLst>
              <a:ext uri="{FF2B5EF4-FFF2-40B4-BE49-F238E27FC236}">
                <a16:creationId xmlns:a16="http://schemas.microsoft.com/office/drawing/2014/main" id="{E9A385ED-0D5A-4BF2-C316-EC6FEDEC53BF}"/>
              </a:ext>
            </a:extLst>
          </p:cNvPr>
          <p:cNvSpPr txBox="1"/>
          <p:nvPr/>
        </p:nvSpPr>
        <p:spPr>
          <a:xfrm>
            <a:off x="1210640" y="520552"/>
            <a:ext cx="5410200" cy="400110"/>
          </a:xfrm>
          <a:prstGeom prst="rect">
            <a:avLst/>
          </a:prstGeom>
          <a:noFill/>
        </p:spPr>
        <p:txBody>
          <a:bodyPr wrap="square" rtlCol="0">
            <a:spAutoFit/>
          </a:bodyPr>
          <a:lstStyle/>
          <a:p>
            <a:r>
              <a:rPr lang="en-US" sz="2000" b="1" u="sng" dirty="0">
                <a:solidFill>
                  <a:prstClr val="white"/>
                </a:solidFill>
                <a:latin typeface="Times New Roman" panose="02020603050405020304" pitchFamily="18" charset="0"/>
                <a:cs typeface="Times New Roman" panose="02020603050405020304" pitchFamily="18" charset="0"/>
              </a:rPr>
              <a:t>BLOCK DIAGRAM OF PROPOSED WORK:</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C2ED1788-9897-9077-3A70-974FDB089B66}"/>
              </a:ext>
            </a:extLst>
          </p:cNvPr>
          <p:cNvSpPr txBox="1"/>
          <p:nvPr/>
        </p:nvSpPr>
        <p:spPr>
          <a:xfrm>
            <a:off x="1201309" y="3772503"/>
            <a:ext cx="10065689" cy="2339102"/>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CONCLUSION:</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This paper discusses the IOT based traffic control system in which signal timings are updated based on the vehicle density on the road. The proposed system is implemented using raspberry pi and Arduino. MATLAB Simulink support package leads to easy implementation of the system. Density measurement is performed by raspberry pi. Proposed system gives good performance and helps to reduce traffic congestion. Results shows vehicle counting in real time. The proposed system is suitable for real time vehicle management.</a:t>
            </a:r>
            <a:endParaRPr kumimoji="0" lang="en-IN"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0523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69DB0D41-FFC4-D111-1E93-6C49AB22A3B9}"/>
              </a:ext>
            </a:extLst>
          </p:cNvPr>
          <p:cNvSpPr txBox="1">
            <a:spLocks/>
          </p:cNvSpPr>
          <p:nvPr/>
        </p:nvSpPr>
        <p:spPr>
          <a:xfrm>
            <a:off x="1249890" y="6288793"/>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8" name="Slide Number Placeholder 2">
            <a:extLst>
              <a:ext uri="{FF2B5EF4-FFF2-40B4-BE49-F238E27FC236}">
                <a16:creationId xmlns:a16="http://schemas.microsoft.com/office/drawing/2014/main" id="{B14626A2-A1D4-E7D9-2764-9BCC962A9F2C}"/>
              </a:ext>
            </a:extLst>
          </p:cNvPr>
          <p:cNvSpPr txBox="1">
            <a:spLocks/>
          </p:cNvSpPr>
          <p:nvPr/>
        </p:nvSpPr>
        <p:spPr>
          <a:xfrm>
            <a:off x="11296619" y="6288793"/>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15</a:t>
            </a:fld>
            <a:endParaRPr lang="en-US">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sp>
        <p:nvSpPr>
          <p:cNvPr id="9" name="TextBox 8">
            <a:extLst>
              <a:ext uri="{FF2B5EF4-FFF2-40B4-BE49-F238E27FC236}">
                <a16:creationId xmlns:a16="http://schemas.microsoft.com/office/drawing/2014/main" id="{8981A41C-41B5-A426-D413-9B223BD87688}"/>
              </a:ext>
            </a:extLst>
          </p:cNvPr>
          <p:cNvSpPr txBox="1"/>
          <p:nvPr/>
        </p:nvSpPr>
        <p:spPr>
          <a:xfrm>
            <a:off x="1249890" y="602751"/>
            <a:ext cx="2036196" cy="523220"/>
          </a:xfrm>
          <a:prstGeom prst="rect">
            <a:avLst/>
          </a:prstGeom>
          <a:noFill/>
        </p:spPr>
        <p:txBody>
          <a:bodyPr wrap="square">
            <a:spAutoFit/>
          </a:bodyPr>
          <a:lstStyle/>
          <a:p>
            <a:r>
              <a:rPr lang="en-US" sz="2800" b="1" u="sng" dirty="0">
                <a:solidFill>
                  <a:prstClr val="white"/>
                </a:solidFill>
                <a:latin typeface="Times New Roman" panose="02020603050405020304" pitchFamily="18" charset="0"/>
                <a:cs typeface="Times New Roman" panose="02020603050405020304" pitchFamily="18" charset="0"/>
              </a:rPr>
              <a:t>PAPER 2</a:t>
            </a:r>
            <a:endParaRPr lang="en-IN" sz="2800" b="1" u="sng" dirty="0">
              <a:solidFill>
                <a:prstClr val="white"/>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75FBCD4C-0450-4EBE-F248-C20835A738F8}"/>
              </a:ext>
            </a:extLst>
          </p:cNvPr>
          <p:cNvSpPr txBox="1"/>
          <p:nvPr/>
        </p:nvSpPr>
        <p:spPr>
          <a:xfrm>
            <a:off x="1616778" y="1527568"/>
            <a:ext cx="10039833" cy="707886"/>
          </a:xfrm>
          <a:prstGeom prst="rect">
            <a:avLst/>
          </a:prstGeom>
          <a:noFill/>
        </p:spPr>
        <p:txBody>
          <a:bodyPr wrap="square">
            <a:spAutoFit/>
          </a:bodyPr>
          <a:lstStyle/>
          <a:p>
            <a:r>
              <a:rPr lang="en-US" sz="2000" b="1" dirty="0">
                <a:solidFill>
                  <a:prstClr val="white"/>
                </a:solidFill>
                <a:latin typeface="Times New Roman" panose="02020603050405020304" pitchFamily="18" charset="0"/>
                <a:cs typeface="Times New Roman" panose="02020603050405020304" pitchFamily="18" charset="0"/>
              </a:rPr>
              <a:t>Intelligent Energy Efficient Street Light Controlling System based on IoT for Smart City, 2018 International Conference on Smart Systems and Inventive Technology (ICSSIT)</a:t>
            </a:r>
            <a:endParaRPr lang="en-IN" sz="2000" b="1" dirty="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3447DDA-FD90-3BEA-AE33-6ADAE5CB64F0}"/>
              </a:ext>
            </a:extLst>
          </p:cNvPr>
          <p:cNvSpPr txBox="1"/>
          <p:nvPr/>
        </p:nvSpPr>
        <p:spPr>
          <a:xfrm>
            <a:off x="2395209" y="2716784"/>
            <a:ext cx="8229600" cy="2400657"/>
          </a:xfrm>
          <a:prstGeom prst="rect">
            <a:avLst/>
          </a:prstGeom>
          <a:noFill/>
        </p:spPr>
        <p:txBody>
          <a:bodyPr wrap="square">
            <a:spAutoFit/>
          </a:bodyPr>
          <a:lstStyle/>
          <a:p>
            <a:r>
              <a:rPr lang="en-US" sz="2400" b="1" u="sng" dirty="0">
                <a:solidFill>
                  <a:prstClr val="white"/>
                </a:solidFill>
                <a:latin typeface="Times New Roman" panose="02020603050405020304" pitchFamily="18" charset="0"/>
                <a:cs typeface="Times New Roman" panose="02020603050405020304" pitchFamily="18" charset="0"/>
              </a:rPr>
              <a:t>INTRODUCTION:</a:t>
            </a:r>
          </a:p>
          <a:p>
            <a:endParaRPr lang="en-US" b="1" u="sng" dirty="0">
              <a:solidFill>
                <a:prstClr val="white"/>
              </a:solidFill>
              <a:latin typeface="Calisto MT" panose="02040603050505030304"/>
            </a:endParaRPr>
          </a:p>
          <a:p>
            <a:pPr algn="just"/>
            <a:r>
              <a:rPr lang="en-US" dirty="0">
                <a:solidFill>
                  <a:prstClr val="white"/>
                </a:solidFill>
                <a:latin typeface="Times New Roman" panose="02020603050405020304" pitchFamily="18" charset="0"/>
                <a:cs typeface="Times New Roman" panose="02020603050405020304" pitchFamily="18" charset="0"/>
              </a:rPr>
              <a:t>Street lights are one of the consumable sources of electricity that are essential parts of the day to day life. The conventional street lighting systems require manual operation and also consume a large amount of power as they are in powered on condition from evening to early morning. The conventional manual operated street lighting systems consume a large amount of power, need manual operators and heavy cost on installation which has been a great disadvantage and an area of major concern.</a:t>
            </a:r>
            <a:endParaRPr lang="en-US" b="1" u="sng"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756887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067B520B-6802-90A1-4A54-E178440D0CF9}"/>
              </a:ext>
            </a:extLst>
          </p:cNvPr>
          <p:cNvSpPr txBox="1">
            <a:spLocks/>
          </p:cNvSpPr>
          <p:nvPr/>
        </p:nvSpPr>
        <p:spPr>
          <a:xfrm>
            <a:off x="1218084" y="6248401"/>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9" name="Slide Number Placeholder 2">
            <a:extLst>
              <a:ext uri="{FF2B5EF4-FFF2-40B4-BE49-F238E27FC236}">
                <a16:creationId xmlns:a16="http://schemas.microsoft.com/office/drawing/2014/main" id="{85F0EE39-A985-0D51-9469-3274B0D94220}"/>
              </a:ext>
            </a:extLst>
          </p:cNvPr>
          <p:cNvSpPr txBox="1">
            <a:spLocks/>
          </p:cNvSpPr>
          <p:nvPr/>
        </p:nvSpPr>
        <p:spPr>
          <a:xfrm>
            <a:off x="11626841" y="6248401"/>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rPr>
              <a:pPr algn="just"/>
              <a:t>16</a:t>
            </a:fld>
            <a:endParaRPr lang="en-US" dirty="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B88339D1-4FD5-1D4A-D66A-2132AE5DF019}"/>
              </a:ext>
            </a:extLst>
          </p:cNvPr>
          <p:cNvSpPr txBox="1"/>
          <p:nvPr/>
        </p:nvSpPr>
        <p:spPr>
          <a:xfrm>
            <a:off x="2201849" y="789830"/>
            <a:ext cx="4572000" cy="400110"/>
          </a:xfrm>
          <a:prstGeom prst="rect">
            <a:avLst/>
          </a:prstGeom>
          <a:noFill/>
        </p:spPr>
        <p:txBody>
          <a:bodyPr wrap="square">
            <a:spAutoFit/>
          </a:bodyPr>
          <a:lstStyle/>
          <a:p>
            <a:pPr algn="just"/>
            <a:r>
              <a:rPr lang="en-US" sz="2000" b="1" u="sng" dirty="0">
                <a:solidFill>
                  <a:prstClr val="white"/>
                </a:solidFill>
                <a:latin typeface="Times New Roman" panose="02020603050405020304" pitchFamily="18" charset="0"/>
                <a:cs typeface="Times New Roman" panose="02020603050405020304" pitchFamily="18" charset="0"/>
              </a:rPr>
              <a:t>METHODOLOGY:</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580B25E-0B43-AE27-C751-656372342015}"/>
              </a:ext>
            </a:extLst>
          </p:cNvPr>
          <p:cNvSpPr txBox="1"/>
          <p:nvPr/>
        </p:nvSpPr>
        <p:spPr>
          <a:xfrm>
            <a:off x="2506196" y="1475630"/>
            <a:ext cx="7315200" cy="1754326"/>
          </a:xfrm>
          <a:prstGeom prst="rect">
            <a:avLst/>
          </a:prstGeom>
          <a:noFill/>
        </p:spPr>
        <p:txBody>
          <a:bodyPr wrap="square" rtlCol="0">
            <a:spAutoFit/>
          </a:bodyPr>
          <a:lstStyle/>
          <a:p>
            <a:pPr algn="just"/>
            <a:r>
              <a:rPr lang="en-US" dirty="0">
                <a:solidFill>
                  <a:prstClr val="white"/>
                </a:solidFill>
                <a:latin typeface="Times New Roman" panose="02020603050405020304" pitchFamily="18" charset="0"/>
                <a:cs typeface="Times New Roman" panose="02020603050405020304" pitchFamily="18" charset="0"/>
              </a:rPr>
              <a:t>The proposed approach uses an energy effective approach that controls the street lights by automatically switching them when there are people or vehicles around the post when it is dark. The smart street lighting system is so flexible and it consists of various sensors and a controller which make it as an intelligent street lighting system. Thus it overcomes the disadvantages of the conventional Street Lighting System.</a:t>
            </a:r>
            <a:endParaRPr lang="en-IN" dirty="0">
              <a:solidFill>
                <a:prstClr val="white"/>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1DBB540-852C-225D-F7D7-8E26CA429FCA}"/>
              </a:ext>
            </a:extLst>
          </p:cNvPr>
          <p:cNvSpPr txBox="1"/>
          <p:nvPr/>
        </p:nvSpPr>
        <p:spPr>
          <a:xfrm>
            <a:off x="2201849" y="3579068"/>
            <a:ext cx="3581400" cy="400110"/>
          </a:xfrm>
          <a:prstGeom prst="rect">
            <a:avLst/>
          </a:prstGeom>
          <a:noFill/>
        </p:spPr>
        <p:txBody>
          <a:bodyPr wrap="square" rtlCol="0">
            <a:spAutoFit/>
          </a:bodyPr>
          <a:lstStyle/>
          <a:p>
            <a:pPr algn="just"/>
            <a:r>
              <a:rPr lang="en-US" sz="2000" b="1" u="sng" dirty="0">
                <a:solidFill>
                  <a:prstClr val="white"/>
                </a:solidFill>
                <a:latin typeface="Times New Roman" panose="02020603050405020304" pitchFamily="18" charset="0"/>
                <a:cs typeface="Times New Roman" panose="02020603050405020304" pitchFamily="18" charset="0"/>
              </a:rPr>
              <a:t>TECH USED:</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1658A328-F8CC-61B9-68AC-C22FCC36B715}"/>
              </a:ext>
            </a:extLst>
          </p:cNvPr>
          <p:cNvSpPr txBox="1"/>
          <p:nvPr/>
        </p:nvSpPr>
        <p:spPr>
          <a:xfrm>
            <a:off x="2506196" y="4316622"/>
            <a:ext cx="7009947" cy="646331"/>
          </a:xfrm>
          <a:prstGeom prst="rect">
            <a:avLst/>
          </a:prstGeom>
          <a:noFill/>
        </p:spPr>
        <p:txBody>
          <a:bodyPr wrap="square" rtlCol="0">
            <a:spAutoFit/>
          </a:bodyPr>
          <a:lstStyle/>
          <a:p>
            <a:pPr algn="just"/>
            <a:r>
              <a:rPr lang="en-US" dirty="0">
                <a:solidFill>
                  <a:prstClr val="white"/>
                </a:solidFill>
                <a:latin typeface="Times New Roman" panose="02020603050405020304" pitchFamily="18" charset="0"/>
                <a:cs typeface="Times New Roman" panose="02020603050405020304" pitchFamily="18" charset="0"/>
              </a:rPr>
              <a:t>The Intelligent energy efficient system uses IoT and LDR, LED devices, controller and communication devices and  sensor.</a:t>
            </a:r>
            <a:endParaRPr lang="en-IN"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627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05FB936F-9AC1-67EF-1D82-D6588B0CE239}"/>
              </a:ext>
            </a:extLst>
          </p:cNvPr>
          <p:cNvSpPr txBox="1">
            <a:spLocks/>
          </p:cNvSpPr>
          <p:nvPr/>
        </p:nvSpPr>
        <p:spPr>
          <a:xfrm>
            <a:off x="1226036" y="6248400"/>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8" name="Slide Number Placeholder 2">
            <a:extLst>
              <a:ext uri="{FF2B5EF4-FFF2-40B4-BE49-F238E27FC236}">
                <a16:creationId xmlns:a16="http://schemas.microsoft.com/office/drawing/2014/main" id="{4DFA987A-BD16-5E66-46AE-003D80336A6D}"/>
              </a:ext>
            </a:extLst>
          </p:cNvPr>
          <p:cNvSpPr txBox="1">
            <a:spLocks/>
          </p:cNvSpPr>
          <p:nvPr/>
        </p:nvSpPr>
        <p:spPr>
          <a:xfrm>
            <a:off x="11626842" y="6248401"/>
            <a:ext cx="339872"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just"/>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rPr>
              <a:pPr algn="just"/>
              <a:t>17</a:t>
            </a:fld>
            <a:endParaRPr lang="en-US">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3B40A15-9DB4-3A06-1CF4-8E3F511FF5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6065" y="981323"/>
            <a:ext cx="3817605" cy="2145240"/>
          </a:xfrm>
          <a:prstGeom prst="rect">
            <a:avLst/>
          </a:prstGeom>
        </p:spPr>
      </p:pic>
      <p:pic>
        <p:nvPicPr>
          <p:cNvPr id="10" name="Picture 9">
            <a:extLst>
              <a:ext uri="{FF2B5EF4-FFF2-40B4-BE49-F238E27FC236}">
                <a16:creationId xmlns:a16="http://schemas.microsoft.com/office/drawing/2014/main" id="{5B976912-8A3C-2CE2-2DAF-B25902DB8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865" y="981323"/>
            <a:ext cx="3817605" cy="2109729"/>
          </a:xfrm>
          <a:prstGeom prst="rect">
            <a:avLst/>
          </a:prstGeom>
        </p:spPr>
      </p:pic>
      <p:sp>
        <p:nvSpPr>
          <p:cNvPr id="11" name="TextBox 10">
            <a:extLst>
              <a:ext uri="{FF2B5EF4-FFF2-40B4-BE49-F238E27FC236}">
                <a16:creationId xmlns:a16="http://schemas.microsoft.com/office/drawing/2014/main" id="{7085C084-F8C7-4C6B-A637-F219E530D025}"/>
              </a:ext>
            </a:extLst>
          </p:cNvPr>
          <p:cNvSpPr txBox="1"/>
          <p:nvPr/>
        </p:nvSpPr>
        <p:spPr>
          <a:xfrm>
            <a:off x="1289646" y="409544"/>
            <a:ext cx="5715453" cy="400110"/>
          </a:xfrm>
          <a:prstGeom prst="rect">
            <a:avLst/>
          </a:prstGeom>
          <a:noFill/>
        </p:spPr>
        <p:txBody>
          <a:bodyPr wrap="square" rtlCol="0">
            <a:spAutoFit/>
          </a:bodyPr>
          <a:lstStyle/>
          <a:p>
            <a:pPr algn="just"/>
            <a:r>
              <a:rPr lang="en-US" sz="2000" b="1" u="sng" dirty="0">
                <a:solidFill>
                  <a:prstClr val="white"/>
                </a:solidFill>
                <a:latin typeface="Times New Roman" panose="02020603050405020304" pitchFamily="18" charset="0"/>
                <a:cs typeface="Times New Roman" panose="02020603050405020304" pitchFamily="18" charset="0"/>
              </a:rPr>
              <a:t>PROPOSED WORK:</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D98A149-D893-5DA1-4AA8-49CECF3D9217}"/>
              </a:ext>
            </a:extLst>
          </p:cNvPr>
          <p:cNvSpPr txBox="1"/>
          <p:nvPr/>
        </p:nvSpPr>
        <p:spPr>
          <a:xfrm>
            <a:off x="1289875" y="3429000"/>
            <a:ext cx="9147590" cy="233910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CONCLUSIONS: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rPr>
              <a:t>The proposed method concludes that the Smart Intelligent Street Lighting system helps in providing minimal power consumption in towns, municipalities and cities. It can be monitored through Thing speak cloud. Maintenance cost is also minimal and the reduced power consumption in today’s era makes it an immediate call at this hour. Since saving of energy plays an important role, this proposed method provides a good solution for reduced power consumption.</a:t>
            </a:r>
            <a:endParaRPr kumimoji="0" lang="en-IN" b="0" i="0" u="none" strike="noStrike" kern="1200" cap="none" spc="0" normalizeH="0" baseline="0" noProof="0" dirty="0">
              <a:ln>
                <a:noFill/>
              </a:ln>
              <a:solidFill>
                <a:prstClr val="white"/>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5929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1">
            <a:extLst>
              <a:ext uri="{FF2B5EF4-FFF2-40B4-BE49-F238E27FC236}">
                <a16:creationId xmlns:a16="http://schemas.microsoft.com/office/drawing/2014/main" id="{62099CF6-A686-721D-2249-3B1092CF2EB6}"/>
              </a:ext>
            </a:extLst>
          </p:cNvPr>
          <p:cNvSpPr txBox="1">
            <a:spLocks/>
          </p:cNvSpPr>
          <p:nvPr/>
        </p:nvSpPr>
        <p:spPr>
          <a:xfrm>
            <a:off x="1339690" y="6248401"/>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8" name="Slide Number Placeholder 2">
            <a:extLst>
              <a:ext uri="{FF2B5EF4-FFF2-40B4-BE49-F238E27FC236}">
                <a16:creationId xmlns:a16="http://schemas.microsoft.com/office/drawing/2014/main" id="{E4FEAD65-B6CB-45DE-2082-0AD34AE124E9}"/>
              </a:ext>
            </a:extLst>
          </p:cNvPr>
          <p:cNvSpPr txBox="1">
            <a:spLocks/>
          </p:cNvSpPr>
          <p:nvPr/>
        </p:nvSpPr>
        <p:spPr>
          <a:xfrm>
            <a:off x="11296618" y="6248401"/>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rPr>
              <a:pPr/>
              <a:t>18</a:t>
            </a:fld>
            <a:endParaRPr lang="en-US" dirty="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ADB51FDE-771B-AFF0-231A-12A0B8CF5C49}"/>
              </a:ext>
            </a:extLst>
          </p:cNvPr>
          <p:cNvSpPr txBox="1"/>
          <p:nvPr/>
        </p:nvSpPr>
        <p:spPr>
          <a:xfrm>
            <a:off x="1098815" y="875136"/>
            <a:ext cx="5486400" cy="523220"/>
          </a:xfrm>
          <a:prstGeom prst="rect">
            <a:avLst/>
          </a:prstGeom>
          <a:noFill/>
        </p:spPr>
        <p:txBody>
          <a:bodyPr wrap="square" rtlCol="0">
            <a:spAutoFit/>
          </a:bodyPr>
          <a:lstStyle/>
          <a:p>
            <a:r>
              <a:rPr lang="en-US" sz="2800" b="1" u="sng" dirty="0">
                <a:solidFill>
                  <a:prstClr val="white"/>
                </a:solidFill>
                <a:latin typeface="Times New Roman" panose="02020603050405020304" pitchFamily="18" charset="0"/>
                <a:cs typeface="Times New Roman" panose="02020603050405020304" pitchFamily="18" charset="0"/>
              </a:rPr>
              <a:t>PAPER 3</a:t>
            </a:r>
          </a:p>
        </p:txBody>
      </p:sp>
      <p:sp>
        <p:nvSpPr>
          <p:cNvPr id="10" name="TextBox 9">
            <a:extLst>
              <a:ext uri="{FF2B5EF4-FFF2-40B4-BE49-F238E27FC236}">
                <a16:creationId xmlns:a16="http://schemas.microsoft.com/office/drawing/2014/main" id="{8C60DB96-6491-8F7A-FBAE-E1B1E51F00A5}"/>
              </a:ext>
            </a:extLst>
          </p:cNvPr>
          <p:cNvSpPr txBox="1"/>
          <p:nvPr/>
        </p:nvSpPr>
        <p:spPr>
          <a:xfrm>
            <a:off x="1647525" y="1542395"/>
            <a:ext cx="8084942" cy="707886"/>
          </a:xfrm>
          <a:prstGeom prst="rect">
            <a:avLst/>
          </a:prstGeom>
          <a:noFill/>
        </p:spPr>
        <p:txBody>
          <a:bodyPr wrap="square" rtlCol="0">
            <a:spAutoFit/>
          </a:bodyPr>
          <a:lstStyle/>
          <a:p>
            <a:r>
              <a:rPr lang="en-US" sz="2000" b="1" dirty="0">
                <a:solidFill>
                  <a:prstClr val="white"/>
                </a:solidFill>
                <a:latin typeface="Times New Roman" panose="02020603050405020304" pitchFamily="18" charset="0"/>
                <a:cs typeface="Times New Roman" panose="02020603050405020304" pitchFamily="18" charset="0"/>
              </a:rPr>
              <a:t>IOT based Smart Street Lighting System for Smart City, 2018 Chinese Automation Congress (CAC)</a:t>
            </a:r>
            <a:endParaRPr lang="en-IN" sz="2000" b="1" dirty="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81DA3C2C-73E6-44A7-1FC7-2760E63A38B2}"/>
              </a:ext>
            </a:extLst>
          </p:cNvPr>
          <p:cNvSpPr txBox="1"/>
          <p:nvPr/>
        </p:nvSpPr>
        <p:spPr>
          <a:xfrm>
            <a:off x="2128299" y="2486654"/>
            <a:ext cx="7435313" cy="2400657"/>
          </a:xfrm>
          <a:prstGeom prst="rect">
            <a:avLst/>
          </a:prstGeom>
          <a:noFill/>
        </p:spPr>
        <p:txBody>
          <a:bodyPr wrap="square">
            <a:spAutoFit/>
          </a:bodyPr>
          <a:lstStyle/>
          <a:p>
            <a:r>
              <a:rPr lang="en-US" sz="2400" b="1" u="sng" dirty="0">
                <a:solidFill>
                  <a:prstClr val="white"/>
                </a:solidFill>
                <a:latin typeface="Times New Roman" panose="02020603050405020304" pitchFamily="18" charset="0"/>
                <a:cs typeface="Times New Roman" panose="02020603050405020304" pitchFamily="18" charset="0"/>
              </a:rPr>
              <a:t>INTRODUCTION:</a:t>
            </a:r>
          </a:p>
          <a:p>
            <a:endParaRPr lang="en-US" b="1" u="sng" dirty="0">
              <a:solidFill>
                <a:prstClr val="white"/>
              </a:solidFill>
              <a:latin typeface="Times New Roman" panose="02020603050405020304" pitchFamily="18" charset="0"/>
              <a:cs typeface="Times New Roman" panose="02020603050405020304" pitchFamily="18" charset="0"/>
            </a:endParaRPr>
          </a:p>
          <a:p>
            <a:pPr algn="just"/>
            <a:r>
              <a:rPr lang="en-US" dirty="0">
                <a:solidFill>
                  <a:prstClr val="white"/>
                </a:solidFill>
                <a:latin typeface="Times New Roman" panose="02020603050405020304" pitchFamily="18" charset="0"/>
                <a:cs typeface="Times New Roman" panose="02020603050405020304" pitchFamily="18" charset="0"/>
              </a:rPr>
              <a:t>The online network based on possession’s implement us along a part of advanced automation that command go around sudden ongoing town in the direction of through to long haired capital. The SSLS continue the system that go around the street lights ON/OFF beyond one’s control. The present system option introduce a street light monitor Arduino uno panel whatever intention management the integrated system.</a:t>
            </a:r>
            <a:endParaRPr lang="en-US" b="1" u="sng" dirty="0">
              <a:solidFill>
                <a:prstClr val="white"/>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926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1">
            <a:extLst>
              <a:ext uri="{FF2B5EF4-FFF2-40B4-BE49-F238E27FC236}">
                <a16:creationId xmlns:a16="http://schemas.microsoft.com/office/drawing/2014/main" id="{5A01C97C-D5E9-5EC6-E2C4-CA02E90AE636}"/>
              </a:ext>
            </a:extLst>
          </p:cNvPr>
          <p:cNvSpPr txBox="1">
            <a:spLocks/>
          </p:cNvSpPr>
          <p:nvPr/>
        </p:nvSpPr>
        <p:spPr>
          <a:xfrm>
            <a:off x="1297597" y="6279516"/>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AY 2023-2024</a:t>
            </a:r>
          </a:p>
        </p:txBody>
      </p:sp>
      <p:sp>
        <p:nvSpPr>
          <p:cNvPr id="9" name="Slide Number Placeholder 2">
            <a:extLst>
              <a:ext uri="{FF2B5EF4-FFF2-40B4-BE49-F238E27FC236}">
                <a16:creationId xmlns:a16="http://schemas.microsoft.com/office/drawing/2014/main" id="{D5B15DA2-92E2-2C71-C928-4A3B6E42FF4A}"/>
              </a:ext>
            </a:extLst>
          </p:cNvPr>
          <p:cNvSpPr txBox="1">
            <a:spLocks/>
          </p:cNvSpPr>
          <p:nvPr/>
        </p:nvSpPr>
        <p:spPr>
          <a:xfrm>
            <a:off x="11344326" y="6279517"/>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rPr>
              <a:pPr/>
              <a:t>19</a:t>
            </a:fld>
            <a:endParaRPr lang="en-US" dirty="0">
              <a:solidFill>
                <a:prstClr val="white">
                  <a:lumMod val="95000"/>
                </a:prstClr>
              </a:solidFill>
              <a:effectLst>
                <a:outerShdw blurRad="50800" dist="38100" dir="2700000" algn="tl" rotWithShape="0">
                  <a:prstClr val="black">
                    <a:alpha val="43000"/>
                  </a:prstClr>
                </a:outerShdw>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87503786-948E-D612-CCC8-343FE683F6BB}"/>
              </a:ext>
            </a:extLst>
          </p:cNvPr>
          <p:cNvSpPr txBox="1"/>
          <p:nvPr/>
        </p:nvSpPr>
        <p:spPr>
          <a:xfrm>
            <a:off x="2108752" y="705718"/>
            <a:ext cx="4572000" cy="400110"/>
          </a:xfrm>
          <a:prstGeom prst="rect">
            <a:avLst/>
          </a:prstGeom>
          <a:noFill/>
        </p:spPr>
        <p:txBody>
          <a:bodyPr wrap="square">
            <a:spAutoFit/>
          </a:bodyPr>
          <a:lstStyle/>
          <a:p>
            <a:r>
              <a:rPr lang="en-US" sz="2000" b="1" u="sng" dirty="0">
                <a:solidFill>
                  <a:prstClr val="white"/>
                </a:solidFill>
                <a:latin typeface="Times New Roman" panose="02020603050405020304" pitchFamily="18" charset="0"/>
                <a:cs typeface="Times New Roman" panose="02020603050405020304" pitchFamily="18" charset="0"/>
              </a:rPr>
              <a:t>METHODOLOGY:</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CFBCCF34-4B27-0918-A598-F42096B441F9}"/>
              </a:ext>
            </a:extLst>
          </p:cNvPr>
          <p:cNvSpPr txBox="1"/>
          <p:nvPr/>
        </p:nvSpPr>
        <p:spPr>
          <a:xfrm>
            <a:off x="2527852" y="1183663"/>
            <a:ext cx="7239000" cy="1200329"/>
          </a:xfrm>
          <a:prstGeom prst="rect">
            <a:avLst/>
          </a:prstGeom>
          <a:noFill/>
        </p:spPr>
        <p:txBody>
          <a:bodyPr wrap="square" rtlCol="0">
            <a:spAutoFit/>
          </a:bodyPr>
          <a:lstStyle/>
          <a:p>
            <a:pPr algn="just"/>
            <a:r>
              <a:rPr lang="en-US" dirty="0">
                <a:solidFill>
                  <a:prstClr val="white"/>
                </a:solidFill>
                <a:latin typeface="Times New Roman" panose="02020603050405020304" pitchFamily="18" charset="0"/>
                <a:cs typeface="Times New Roman" panose="02020603050405020304" pitchFamily="18" charset="0"/>
              </a:rPr>
              <a:t>In this system we can access the Arduino nano board by blink it light by uploading a source into it, it is the main part of the entire system because in this process we have done a lot about source code without it , entire system is useless.</a:t>
            </a:r>
            <a:endParaRPr lang="en-IN" dirty="0">
              <a:solidFill>
                <a:prstClr val="white"/>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3C041B05-0D4E-FD96-1ED7-F5396BF4FC38}"/>
              </a:ext>
            </a:extLst>
          </p:cNvPr>
          <p:cNvSpPr txBox="1"/>
          <p:nvPr/>
        </p:nvSpPr>
        <p:spPr>
          <a:xfrm>
            <a:off x="2108752" y="2465215"/>
            <a:ext cx="5791200" cy="400110"/>
          </a:xfrm>
          <a:prstGeom prst="rect">
            <a:avLst/>
          </a:prstGeom>
          <a:noFill/>
        </p:spPr>
        <p:txBody>
          <a:bodyPr wrap="square" rtlCol="0">
            <a:spAutoFit/>
          </a:bodyPr>
          <a:lstStyle/>
          <a:p>
            <a:r>
              <a:rPr lang="en-US" sz="2000" b="1" u="sng" dirty="0">
                <a:solidFill>
                  <a:prstClr val="white"/>
                </a:solidFill>
                <a:latin typeface="Times New Roman" panose="02020603050405020304" pitchFamily="18" charset="0"/>
                <a:cs typeface="Times New Roman" panose="02020603050405020304" pitchFamily="18" charset="0"/>
              </a:rPr>
              <a:t>TECH USED:</a:t>
            </a:r>
            <a:endParaRPr lang="en-IN" sz="2000" b="1" u="sng" dirty="0">
              <a:solidFill>
                <a:prstClr val="white"/>
              </a:solidFill>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C7D5A75-E975-E1A4-AA3E-C4AD762CE35C}"/>
              </a:ext>
            </a:extLst>
          </p:cNvPr>
          <p:cNvSpPr txBox="1"/>
          <p:nvPr/>
        </p:nvSpPr>
        <p:spPr>
          <a:xfrm>
            <a:off x="2527852" y="2961946"/>
            <a:ext cx="7086600" cy="369332"/>
          </a:xfrm>
          <a:prstGeom prst="rect">
            <a:avLst/>
          </a:prstGeom>
          <a:noFill/>
        </p:spPr>
        <p:txBody>
          <a:bodyPr wrap="square" rtlCol="0">
            <a:spAutoFit/>
          </a:bodyPr>
          <a:lstStyle/>
          <a:p>
            <a:r>
              <a:rPr lang="en-IN" dirty="0">
                <a:solidFill>
                  <a:prstClr val="white"/>
                </a:solidFill>
                <a:latin typeface="Times New Roman" panose="02020603050405020304" pitchFamily="18" charset="0"/>
                <a:cs typeface="Times New Roman" panose="02020603050405020304" pitchFamily="18" charset="0"/>
              </a:rPr>
              <a:t>Arduino Uno, Sensors (LDR, IR).</a:t>
            </a:r>
          </a:p>
        </p:txBody>
      </p:sp>
      <p:sp>
        <p:nvSpPr>
          <p:cNvPr id="17" name="TextBox 16">
            <a:extLst>
              <a:ext uri="{FF2B5EF4-FFF2-40B4-BE49-F238E27FC236}">
                <a16:creationId xmlns:a16="http://schemas.microsoft.com/office/drawing/2014/main" id="{115D3CB4-A2DB-D9BC-8C6D-71541C93660E}"/>
              </a:ext>
            </a:extLst>
          </p:cNvPr>
          <p:cNvSpPr txBox="1"/>
          <p:nvPr/>
        </p:nvSpPr>
        <p:spPr>
          <a:xfrm>
            <a:off x="2108752" y="3429000"/>
            <a:ext cx="7658100" cy="261610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prstClr val="white"/>
                </a:solidFill>
                <a:effectLst/>
                <a:uLnTx/>
                <a:uFillTx/>
                <a:latin typeface="Calisto MT" panose="02040603050505030304"/>
                <a:ea typeface="+mn-ea"/>
                <a:cs typeface="+mn-cs"/>
              </a:rPr>
              <a:t>CONCLUSION:</a:t>
            </a:r>
            <a:endParaRPr kumimoji="0" lang="en-US" sz="2000" b="0" i="0" u="none" strike="noStrike" kern="1200" cap="none" spc="0" normalizeH="0" baseline="0" noProof="0" dirty="0">
              <a:ln>
                <a:noFill/>
              </a:ln>
              <a:solidFill>
                <a:prstClr val="white"/>
              </a:solidFill>
              <a:effectLst/>
              <a:uLnTx/>
              <a:uFillTx/>
              <a:latin typeface="Calisto MT" panose="020406030505050303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sto MT" panose="02040603050505030304"/>
                <a:ea typeface="+mn-ea"/>
                <a:cs typeface="+mn-cs"/>
              </a:rPr>
              <a:t>	From the present project our own selves achieve a certain here is a entity 	and that 	essential utilization as long as to our Nation, chiefly due to the 	street lights act no more exploit accordingly aside the authority. In 	this project we have added some advanced technology we can 	operate the entire system with mobile or laptop, beyond this it also 	display the lifespan of the lamps. This project also has a more 	development we have a chance to trustworthy in the future scope. </a:t>
            </a:r>
            <a:endParaRPr kumimoji="0" lang="en-IN" sz="1800" b="0" i="0" u="none" strike="noStrike" kern="1200" cap="none" spc="0" normalizeH="0" baseline="0" noProof="0" dirty="0">
              <a:ln>
                <a:noFill/>
              </a:ln>
              <a:solidFill>
                <a:prstClr val="white"/>
              </a:solidFill>
              <a:effectLst/>
              <a:uLnTx/>
              <a:uFillTx/>
              <a:latin typeface="Calisto MT" panose="02040603050505030304"/>
              <a:ea typeface="+mn-ea"/>
              <a:cs typeface="+mn-cs"/>
            </a:endParaRPr>
          </a:p>
        </p:txBody>
      </p:sp>
    </p:spTree>
    <p:extLst>
      <p:ext uri="{BB962C8B-B14F-4D97-AF65-F5344CB8AC3E}">
        <p14:creationId xmlns:p14="http://schemas.microsoft.com/office/powerpoint/2010/main" val="1938257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C:\Users\user\Pictures\nmit.jpg">
            <a:extLst>
              <a:ext uri="{FF2B5EF4-FFF2-40B4-BE49-F238E27FC236}">
                <a16:creationId xmlns:a16="http://schemas.microsoft.com/office/drawing/2014/main" id="{6B8BD7BF-6300-35D5-B304-7BEB5B11F37A}"/>
              </a:ext>
            </a:extLst>
          </p:cNvPr>
          <p:cNvPicPr/>
          <p:nvPr/>
        </p:nvPicPr>
        <p:blipFill>
          <a:blip r:embed="rId2"/>
          <a:srcRect/>
          <a:stretch>
            <a:fillRect/>
          </a:stretch>
        </p:blipFill>
        <p:spPr bwMode="auto">
          <a:xfrm>
            <a:off x="9419113" y="292227"/>
            <a:ext cx="639445" cy="773430"/>
          </a:xfrm>
          <a:prstGeom prst="rect">
            <a:avLst/>
          </a:prstGeom>
          <a:noFill/>
          <a:ln w="9525">
            <a:noFill/>
            <a:miter lim="800000"/>
            <a:headEnd/>
            <a:tailEnd/>
          </a:ln>
        </p:spPr>
      </p:pic>
      <p:sp>
        <p:nvSpPr>
          <p:cNvPr id="22" name="Title 4">
            <a:extLst>
              <a:ext uri="{FF2B5EF4-FFF2-40B4-BE49-F238E27FC236}">
                <a16:creationId xmlns:a16="http://schemas.microsoft.com/office/drawing/2014/main" id="{3ADAC076-9F83-1EB5-6B64-8EE12EF10911}"/>
              </a:ext>
            </a:extLst>
          </p:cNvPr>
          <p:cNvSpPr txBox="1">
            <a:spLocks/>
          </p:cNvSpPr>
          <p:nvPr/>
        </p:nvSpPr>
        <p:spPr>
          <a:xfrm>
            <a:off x="1600200" y="1828800"/>
            <a:ext cx="5638800" cy="483076"/>
          </a:xfrm>
          <a:prstGeom prst="rect">
            <a:avLst/>
          </a:prstGeom>
          <a:effectLst>
            <a:outerShdw blurRad="25400" dir="17880000">
              <a:srgbClr val="000000">
                <a:alpha val="46000"/>
              </a:srgbClr>
            </a:outerShdw>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solidFill>
                    <a:sysClr val="windowText" lastClr="000000">
                      <a:lumMod val="75000"/>
                      <a:lumOff val="25000"/>
                      <a:alpha val="10000"/>
                    </a:sysClr>
                  </a:solidFill>
                </a:ln>
                <a:solidFill>
                  <a:srgbClr val="DADADA"/>
                </a:solidFill>
                <a:effectLst>
                  <a:outerShdw blurRad="50800" dist="38100" algn="l" rotWithShape="0">
                    <a:prstClr val="black">
                      <a:alpha val="40000"/>
                    </a:prstClr>
                  </a:outerShdw>
                </a:effectLst>
                <a:uLnTx/>
                <a:uFillTx/>
                <a:latin typeface="Calisto MT" panose="02040603050505030304"/>
                <a:ea typeface="+mj-ea"/>
              </a:rPr>
              <a:t> </a:t>
            </a:r>
            <a:endParaRPr kumimoji="0" lang="en-US" sz="2800" b="1" i="0" u="none" strike="noStrike" kern="1200" cap="none" spc="0" normalizeH="0" baseline="0" noProof="0" dirty="0">
              <a:ln>
                <a:solidFill>
                  <a:sysClr val="windowText" lastClr="000000">
                    <a:lumMod val="75000"/>
                    <a:lumOff val="25000"/>
                    <a:alpha val="10000"/>
                  </a:sysClr>
                </a:solidFill>
              </a:ln>
              <a:solidFill>
                <a:srgbClr val="DADADA"/>
              </a:solidFill>
              <a:effectLst>
                <a:outerShdw blurRad="50800" dist="38100" algn="l" rotWithShape="0">
                  <a:prstClr val="black">
                    <a:alpha val="40000"/>
                  </a:prstClr>
                </a:outerShdw>
              </a:effectLst>
              <a:uLnTx/>
              <a:uFillTx/>
              <a:latin typeface="Calisto MT" panose="02040603050505030304"/>
              <a:ea typeface="+mj-ea"/>
            </a:endParaRPr>
          </a:p>
        </p:txBody>
      </p:sp>
      <p:sp>
        <p:nvSpPr>
          <p:cNvPr id="23" name="Content Placeholder 1">
            <a:extLst>
              <a:ext uri="{FF2B5EF4-FFF2-40B4-BE49-F238E27FC236}">
                <a16:creationId xmlns:a16="http://schemas.microsoft.com/office/drawing/2014/main" id="{7B281363-92A9-B323-ED89-7862DFE4E613}"/>
              </a:ext>
            </a:extLst>
          </p:cNvPr>
          <p:cNvSpPr txBox="1">
            <a:spLocks/>
          </p:cNvSpPr>
          <p:nvPr/>
        </p:nvSpPr>
        <p:spPr>
          <a:xfrm>
            <a:off x="2232977" y="2247408"/>
            <a:ext cx="8008303" cy="3933549"/>
          </a:xfrm>
          <a:prstGeom prst="rect">
            <a:avLst/>
          </a:prstGeom>
          <a:ln cmpd="dbl">
            <a:solidFill>
              <a:sysClr val="window" lastClr="FFFFFF"/>
            </a:solidFill>
          </a:ln>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Background</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Application of IoT</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Research motivation and Problem statement</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Research objectives</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Literature Survey</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Results</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Conclusions </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r>
              <a:rPr lang="en-IN" sz="2200" dirty="0">
                <a:solidFill>
                  <a:schemeClr val="tx1"/>
                </a:solidFill>
                <a:effectLst/>
                <a:latin typeface="Times New Roman" panose="02020603050405020304" pitchFamily="18" charset="0"/>
                <a:cs typeface="Times New Roman" panose="02020603050405020304" pitchFamily="18" charset="0"/>
              </a:rPr>
              <a:t>References</a:t>
            </a:r>
          </a:p>
          <a:p>
            <a:pPr marL="342900" marR="0" lvl="0" indent="-306000" algn="just" defTabSz="457200" rtl="0" eaLnBrk="1" fontAlgn="auto" latinLnBrk="0" hangingPunct="1">
              <a:lnSpc>
                <a:spcPct val="100000"/>
              </a:lnSpc>
              <a:spcBef>
                <a:spcPct val="20000"/>
              </a:spcBef>
              <a:spcAft>
                <a:spcPts val="600"/>
              </a:spcAft>
              <a:buClr>
                <a:srgbClr val="DADADA"/>
              </a:buClr>
              <a:buSzPct val="70000"/>
              <a:buFont typeface="Wingdings 2" charset="2"/>
              <a:buChar char=""/>
              <a:tabLst/>
              <a:defRPr/>
            </a:pPr>
            <a:endParaRPr kumimoji="0" lang="en-US" sz="2400" b="0" i="0" u="none" strike="noStrike" kern="1200" cap="none" spc="0" normalizeH="0" baseline="0" noProof="0" dirty="0">
              <a:ln>
                <a:solidFill>
                  <a:schemeClr val="tx1">
                    <a:alpha val="0"/>
                  </a:schemeClr>
                </a:solidFill>
              </a:ln>
              <a:solidFill>
                <a:schemeClr val="tx1"/>
              </a:solidFill>
              <a:effectLst/>
              <a:uLnTx/>
              <a:uFillTx/>
              <a:latin typeface="Calisto MT" panose="02040603050505030304"/>
              <a:ea typeface="+mn-ea"/>
              <a:cs typeface="+mn-cs"/>
            </a:endParaRPr>
          </a:p>
        </p:txBody>
      </p:sp>
      <p:sp>
        <p:nvSpPr>
          <p:cNvPr id="24" name="Footer Placeholder 2">
            <a:extLst>
              <a:ext uri="{FF2B5EF4-FFF2-40B4-BE49-F238E27FC236}">
                <a16:creationId xmlns:a16="http://schemas.microsoft.com/office/drawing/2014/main" id="{E8C60912-3C82-2ABE-FDE8-48EC635B882C}"/>
              </a:ext>
            </a:extLst>
          </p:cNvPr>
          <p:cNvSpPr txBox="1">
            <a:spLocks/>
          </p:cNvSpPr>
          <p:nvPr/>
        </p:nvSpPr>
        <p:spPr>
          <a:xfrm>
            <a:off x="886621" y="6264275"/>
            <a:ext cx="105598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prstClr val="white">
                    <a:lumMod val="95000"/>
                  </a:prstClr>
                </a:solidFill>
                <a:effectLst>
                  <a:outerShdw blurRad="50800" dist="38100" dir="2700000" algn="tl" rotWithShape="0">
                    <a:prstClr val="black">
                      <a:alpha val="43000"/>
                    </a:prstClr>
                  </a:outerShdw>
                </a:effectLst>
                <a:latin typeface="Calisto MT" panose="02040603050505030304"/>
              </a:rPr>
              <a:t>AY 2023-2024</a:t>
            </a:r>
          </a:p>
        </p:txBody>
      </p:sp>
      <p:sp>
        <p:nvSpPr>
          <p:cNvPr id="25" name="Slide Number Placeholder 7">
            <a:extLst>
              <a:ext uri="{FF2B5EF4-FFF2-40B4-BE49-F238E27FC236}">
                <a16:creationId xmlns:a16="http://schemas.microsoft.com/office/drawing/2014/main" id="{327A8FB7-879E-ACA2-4552-62233CE775CF}"/>
              </a:ext>
            </a:extLst>
          </p:cNvPr>
          <p:cNvSpPr txBox="1">
            <a:spLocks/>
          </p:cNvSpPr>
          <p:nvPr/>
        </p:nvSpPr>
        <p:spPr>
          <a:xfrm>
            <a:off x="11286055" y="6264275"/>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2</a:t>
            </a:fld>
            <a:endParaRPr lang="en-US" dirty="0">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pic>
        <p:nvPicPr>
          <p:cNvPr id="26" name="Picture 2" descr="nitteimg-footer">
            <a:extLst>
              <a:ext uri="{FF2B5EF4-FFF2-40B4-BE49-F238E27FC236}">
                <a16:creationId xmlns:a16="http://schemas.microsoft.com/office/drawing/2014/main" id="{C15DF30B-5C66-7E1E-74EA-6BA7C6A93C37}"/>
              </a:ext>
            </a:extLst>
          </p:cNvPr>
          <p:cNvPicPr>
            <a:picLocks noChangeAspect="1" noChangeArrowheads="1"/>
          </p:cNvPicPr>
          <p:nvPr/>
        </p:nvPicPr>
        <p:blipFill>
          <a:blip r:embed="rId3"/>
          <a:srcRect/>
          <a:stretch>
            <a:fillRect/>
          </a:stretch>
        </p:blipFill>
        <p:spPr bwMode="auto">
          <a:xfrm>
            <a:off x="2730471" y="245789"/>
            <a:ext cx="914400" cy="493295"/>
          </a:xfrm>
          <a:prstGeom prst="rect">
            <a:avLst/>
          </a:prstGeom>
          <a:noFill/>
        </p:spPr>
      </p:pic>
      <p:graphicFrame>
        <p:nvGraphicFramePr>
          <p:cNvPr id="27" name="Table 26">
            <a:extLst>
              <a:ext uri="{FF2B5EF4-FFF2-40B4-BE49-F238E27FC236}">
                <a16:creationId xmlns:a16="http://schemas.microsoft.com/office/drawing/2014/main" id="{0748B6BF-943E-BA7D-B063-1B3FB13D24B3}"/>
              </a:ext>
            </a:extLst>
          </p:cNvPr>
          <p:cNvGraphicFramePr>
            <a:graphicFrameLocks noGrp="1"/>
          </p:cNvGraphicFramePr>
          <p:nvPr>
            <p:extLst>
              <p:ext uri="{D42A27DB-BD31-4B8C-83A1-F6EECF244321}">
                <p14:modId xmlns:p14="http://schemas.microsoft.com/office/powerpoint/2010/main" val="3611824615"/>
              </p:ext>
            </p:extLst>
          </p:nvPr>
        </p:nvGraphicFramePr>
        <p:xfrm>
          <a:off x="1942610" y="214019"/>
          <a:ext cx="8433842" cy="1371558"/>
        </p:xfrm>
        <a:graphic>
          <a:graphicData uri="http://schemas.openxmlformats.org/drawingml/2006/table">
            <a:tbl>
              <a:tblPr/>
              <a:tblGrid>
                <a:gridCol w="1178697">
                  <a:extLst>
                    <a:ext uri="{9D8B030D-6E8A-4147-A177-3AD203B41FA5}">
                      <a16:colId xmlns:a16="http://schemas.microsoft.com/office/drawing/2014/main" val="20000"/>
                    </a:ext>
                  </a:extLst>
                </a:gridCol>
                <a:gridCol w="6213034">
                  <a:extLst>
                    <a:ext uri="{9D8B030D-6E8A-4147-A177-3AD203B41FA5}">
                      <a16:colId xmlns:a16="http://schemas.microsoft.com/office/drawing/2014/main" val="20001"/>
                    </a:ext>
                  </a:extLst>
                </a:gridCol>
                <a:gridCol w="1042111">
                  <a:extLst>
                    <a:ext uri="{9D8B030D-6E8A-4147-A177-3AD203B41FA5}">
                      <a16:colId xmlns:a16="http://schemas.microsoft.com/office/drawing/2014/main" val="20002"/>
                    </a:ext>
                  </a:extLst>
                </a:gridCol>
              </a:tblGrid>
              <a:tr h="885152">
                <a:tc>
                  <a:txBody>
                    <a:bodyPr/>
                    <a:lstStyle>
                      <a:lvl1pPr marL="0" algn="l" defTabSz="914400" rtl="0" eaLnBrk="1" latinLnBrk="0" hangingPunct="1">
                        <a:defRPr sz="1800" kern="1200">
                          <a:solidFill>
                            <a:schemeClr val="tx1"/>
                          </a:solidFill>
                          <a:latin typeface="Calisto MT" panose="02040603050505030304"/>
                        </a:defRPr>
                      </a:lvl1pPr>
                      <a:lvl2pPr marL="457200" algn="l" defTabSz="914400" rtl="0" eaLnBrk="1" latinLnBrk="0" hangingPunct="1">
                        <a:defRPr sz="1800" kern="1200">
                          <a:solidFill>
                            <a:schemeClr val="tx1"/>
                          </a:solidFill>
                          <a:latin typeface="Calisto MT" panose="02040603050505030304"/>
                        </a:defRPr>
                      </a:lvl2pPr>
                      <a:lvl3pPr marL="914400" algn="l" defTabSz="914400" rtl="0" eaLnBrk="1" latinLnBrk="0" hangingPunct="1">
                        <a:defRPr sz="1800" kern="1200">
                          <a:solidFill>
                            <a:schemeClr val="tx1"/>
                          </a:solidFill>
                          <a:latin typeface="Calisto MT" panose="02040603050505030304"/>
                        </a:defRPr>
                      </a:lvl3pPr>
                      <a:lvl4pPr marL="1371600" algn="l" defTabSz="914400" rtl="0" eaLnBrk="1" latinLnBrk="0" hangingPunct="1">
                        <a:defRPr sz="1800" kern="1200">
                          <a:solidFill>
                            <a:schemeClr val="tx1"/>
                          </a:solidFill>
                          <a:latin typeface="Calisto MT" panose="02040603050505030304"/>
                        </a:defRPr>
                      </a:lvl4pPr>
                      <a:lvl5pPr marL="1828800" algn="l" defTabSz="914400" rtl="0" eaLnBrk="1" latinLnBrk="0" hangingPunct="1">
                        <a:defRPr sz="1800" kern="1200">
                          <a:solidFill>
                            <a:schemeClr val="tx1"/>
                          </a:solidFill>
                          <a:latin typeface="Calisto MT" panose="02040603050505030304"/>
                        </a:defRPr>
                      </a:lvl5pPr>
                      <a:lvl6pPr marL="2286000" algn="l" defTabSz="914400" rtl="0" eaLnBrk="1" latinLnBrk="0" hangingPunct="1">
                        <a:defRPr sz="1800" kern="1200">
                          <a:solidFill>
                            <a:schemeClr val="tx1"/>
                          </a:solidFill>
                          <a:latin typeface="Calisto MT" panose="02040603050505030304"/>
                        </a:defRPr>
                      </a:lvl6pPr>
                      <a:lvl7pPr marL="2743200" algn="l" defTabSz="914400" rtl="0" eaLnBrk="1" latinLnBrk="0" hangingPunct="1">
                        <a:defRPr sz="1800" kern="1200">
                          <a:solidFill>
                            <a:schemeClr val="tx1"/>
                          </a:solidFill>
                          <a:latin typeface="Calisto MT" panose="02040603050505030304"/>
                        </a:defRPr>
                      </a:lvl7pPr>
                      <a:lvl8pPr marL="3200400" algn="l" defTabSz="914400" rtl="0" eaLnBrk="1" latinLnBrk="0" hangingPunct="1">
                        <a:defRPr sz="1800" kern="1200">
                          <a:solidFill>
                            <a:schemeClr val="tx1"/>
                          </a:solidFill>
                          <a:latin typeface="Calisto MT" panose="02040603050505030304"/>
                        </a:defRPr>
                      </a:lvl8pPr>
                      <a:lvl9pPr marL="3657600" algn="l" defTabSz="914400" rtl="0" eaLnBrk="1" latinLnBrk="0" hangingPunct="1">
                        <a:defRPr sz="1800" kern="1200">
                          <a:solidFill>
                            <a:schemeClr val="tx1"/>
                          </a:solidFill>
                          <a:latin typeface="Calisto MT" panose="02040603050505030304"/>
                        </a:defRPr>
                      </a:lvl9pPr>
                    </a:lstStyle>
                    <a:p>
                      <a:endParaRPr lang="en-US"/>
                    </a:p>
                  </a:txBody>
                  <a:tcPr marL="65804" marR="65804"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sto MT" panose="02040603050505030304"/>
                        </a:defRPr>
                      </a:lvl1pPr>
                      <a:lvl2pPr marL="457200" algn="l" defTabSz="914400" rtl="0" eaLnBrk="1" latinLnBrk="0" hangingPunct="1">
                        <a:defRPr sz="1800" kern="1200">
                          <a:solidFill>
                            <a:schemeClr val="tx1"/>
                          </a:solidFill>
                          <a:latin typeface="Calisto MT" panose="02040603050505030304"/>
                        </a:defRPr>
                      </a:lvl2pPr>
                      <a:lvl3pPr marL="914400" algn="l" defTabSz="914400" rtl="0" eaLnBrk="1" latinLnBrk="0" hangingPunct="1">
                        <a:defRPr sz="1800" kern="1200">
                          <a:solidFill>
                            <a:schemeClr val="tx1"/>
                          </a:solidFill>
                          <a:latin typeface="Calisto MT" panose="02040603050505030304"/>
                        </a:defRPr>
                      </a:lvl3pPr>
                      <a:lvl4pPr marL="1371600" algn="l" defTabSz="914400" rtl="0" eaLnBrk="1" latinLnBrk="0" hangingPunct="1">
                        <a:defRPr sz="1800" kern="1200">
                          <a:solidFill>
                            <a:schemeClr val="tx1"/>
                          </a:solidFill>
                          <a:latin typeface="Calisto MT" panose="02040603050505030304"/>
                        </a:defRPr>
                      </a:lvl4pPr>
                      <a:lvl5pPr marL="1828800" algn="l" defTabSz="914400" rtl="0" eaLnBrk="1" latinLnBrk="0" hangingPunct="1">
                        <a:defRPr sz="1800" kern="1200">
                          <a:solidFill>
                            <a:schemeClr val="tx1"/>
                          </a:solidFill>
                          <a:latin typeface="Calisto MT" panose="02040603050505030304"/>
                        </a:defRPr>
                      </a:lvl5pPr>
                      <a:lvl6pPr marL="2286000" algn="l" defTabSz="914400" rtl="0" eaLnBrk="1" latinLnBrk="0" hangingPunct="1">
                        <a:defRPr sz="1800" kern="1200">
                          <a:solidFill>
                            <a:schemeClr val="tx1"/>
                          </a:solidFill>
                          <a:latin typeface="Calisto MT" panose="02040603050505030304"/>
                        </a:defRPr>
                      </a:lvl6pPr>
                      <a:lvl7pPr marL="2743200" algn="l" defTabSz="914400" rtl="0" eaLnBrk="1" latinLnBrk="0" hangingPunct="1">
                        <a:defRPr sz="1800" kern="1200">
                          <a:solidFill>
                            <a:schemeClr val="tx1"/>
                          </a:solidFill>
                          <a:latin typeface="Calisto MT" panose="02040603050505030304"/>
                        </a:defRPr>
                      </a:lvl7pPr>
                      <a:lvl8pPr marL="3200400" algn="l" defTabSz="914400" rtl="0" eaLnBrk="1" latinLnBrk="0" hangingPunct="1">
                        <a:defRPr sz="1800" kern="1200">
                          <a:solidFill>
                            <a:schemeClr val="tx1"/>
                          </a:solidFill>
                          <a:latin typeface="Calisto MT" panose="02040603050505030304"/>
                        </a:defRPr>
                      </a:lvl8pPr>
                      <a:lvl9pPr marL="3657600" algn="l" defTabSz="914400" rtl="0" eaLnBrk="1" latinLnBrk="0" hangingPunct="1">
                        <a:defRPr sz="1800" kern="1200">
                          <a:solidFill>
                            <a:schemeClr val="tx1"/>
                          </a:solidFill>
                          <a:latin typeface="Calisto MT" panose="02040603050505030304"/>
                        </a:defRPr>
                      </a:lvl9pPr>
                    </a:lstStyle>
                    <a:p>
                      <a:pPr algn="ctr">
                        <a:lnSpc>
                          <a:spcPct val="115000"/>
                        </a:lnSpc>
                        <a:spcAft>
                          <a:spcPts val="0"/>
                        </a:spcAft>
                      </a:pPr>
                      <a:r>
                        <a:rPr lang="en-US" sz="1800" b="1" dirty="0" err="1">
                          <a:latin typeface="Cambria"/>
                          <a:ea typeface="Calibri"/>
                          <a:cs typeface="Times New Roman"/>
                        </a:rPr>
                        <a:t>Nitte</a:t>
                      </a:r>
                      <a:r>
                        <a:rPr lang="en-US" sz="1800" b="1" dirty="0">
                          <a:latin typeface="Cambria"/>
                          <a:ea typeface="Calibri"/>
                          <a:cs typeface="Times New Roman"/>
                        </a:rPr>
                        <a:t> Meenakshi Institute of Technology</a:t>
                      </a:r>
                      <a:endParaRPr lang="en-US" sz="1100" dirty="0">
                        <a:latin typeface="Calibri"/>
                        <a:ea typeface="Calibri"/>
                        <a:cs typeface="Times New Roman"/>
                      </a:endParaRPr>
                    </a:p>
                    <a:p>
                      <a:pPr algn="ctr">
                        <a:lnSpc>
                          <a:spcPct val="115000"/>
                        </a:lnSpc>
                        <a:spcAft>
                          <a:spcPts val="0"/>
                        </a:spcAft>
                      </a:pPr>
                      <a:r>
                        <a:rPr lang="en-US" sz="700" dirty="0">
                          <a:latin typeface="Cambria"/>
                          <a:ea typeface="Calibri"/>
                          <a:cs typeface="Times New Roman"/>
                        </a:rPr>
                        <a:t>(AN AUTONOMOUS INSTITUTION AFFILIATED TO VISVESVARAYA TECHNOLOGICAL UNIVERSITY, BELGAUM)</a:t>
                      </a:r>
                      <a:endParaRPr lang="en-US" sz="1100" dirty="0">
                        <a:latin typeface="Calibri"/>
                        <a:ea typeface="Calibri"/>
                        <a:cs typeface="Times New Roman"/>
                      </a:endParaRPr>
                    </a:p>
                    <a:p>
                      <a:pPr algn="ctr">
                        <a:lnSpc>
                          <a:spcPct val="115000"/>
                        </a:lnSpc>
                        <a:spcAft>
                          <a:spcPts val="0"/>
                        </a:spcAft>
                      </a:pPr>
                      <a:r>
                        <a:rPr lang="en-US" sz="800" dirty="0">
                          <a:latin typeface="Cambria"/>
                          <a:ea typeface="Calibri"/>
                          <a:cs typeface="Times New Roman"/>
                        </a:rPr>
                        <a:t>PB No. 6429, </a:t>
                      </a:r>
                      <a:r>
                        <a:rPr lang="en-US" sz="800" dirty="0" err="1">
                          <a:latin typeface="Cambria"/>
                          <a:ea typeface="Calibri"/>
                          <a:cs typeface="Times New Roman"/>
                        </a:rPr>
                        <a:t>Yelahanka</a:t>
                      </a:r>
                      <a:r>
                        <a:rPr lang="en-US" sz="800" dirty="0">
                          <a:latin typeface="Cambria"/>
                          <a:ea typeface="Calibri"/>
                          <a:cs typeface="Times New Roman"/>
                        </a:rPr>
                        <a:t>, Bangalore 560-064, Karnataka</a:t>
                      </a:r>
                      <a:endParaRPr lang="en-US" sz="1100" dirty="0">
                        <a:latin typeface="Calibri"/>
                        <a:ea typeface="Calibri"/>
                        <a:cs typeface="Times New Roman"/>
                      </a:endParaRPr>
                    </a:p>
                    <a:p>
                      <a:pPr algn="ctr">
                        <a:lnSpc>
                          <a:spcPct val="115000"/>
                        </a:lnSpc>
                        <a:spcAft>
                          <a:spcPts val="0"/>
                        </a:spcAft>
                      </a:pPr>
                      <a:r>
                        <a:rPr lang="en-US" sz="800" dirty="0">
                          <a:latin typeface="Cambria"/>
                          <a:ea typeface="Calibri"/>
                          <a:cs typeface="Times New Roman"/>
                        </a:rPr>
                        <a:t>Telephone: 080- 22167800, 22167860, Fax: 080 - 22167805</a:t>
                      </a:r>
                      <a:endParaRPr lang="en-US" sz="1100" dirty="0">
                        <a:latin typeface="Calibri"/>
                        <a:ea typeface="Calibri"/>
                        <a:cs typeface="Times New Roman"/>
                      </a:endParaRPr>
                    </a:p>
                  </a:txBody>
                  <a:tcPr marL="65804" marR="65804" marT="0" marB="0">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sto MT" panose="02040603050505030304"/>
                        </a:defRPr>
                      </a:lvl1pPr>
                      <a:lvl2pPr marL="457200" algn="l" defTabSz="914400" rtl="0" eaLnBrk="1" latinLnBrk="0" hangingPunct="1">
                        <a:defRPr sz="1800" kern="1200">
                          <a:solidFill>
                            <a:schemeClr val="tx1"/>
                          </a:solidFill>
                          <a:latin typeface="Calisto MT" panose="02040603050505030304"/>
                        </a:defRPr>
                      </a:lvl2pPr>
                      <a:lvl3pPr marL="914400" algn="l" defTabSz="914400" rtl="0" eaLnBrk="1" latinLnBrk="0" hangingPunct="1">
                        <a:defRPr sz="1800" kern="1200">
                          <a:solidFill>
                            <a:schemeClr val="tx1"/>
                          </a:solidFill>
                          <a:latin typeface="Calisto MT" panose="02040603050505030304"/>
                        </a:defRPr>
                      </a:lvl3pPr>
                      <a:lvl4pPr marL="1371600" algn="l" defTabSz="914400" rtl="0" eaLnBrk="1" latinLnBrk="0" hangingPunct="1">
                        <a:defRPr sz="1800" kern="1200">
                          <a:solidFill>
                            <a:schemeClr val="tx1"/>
                          </a:solidFill>
                          <a:latin typeface="Calisto MT" panose="02040603050505030304"/>
                        </a:defRPr>
                      </a:lvl4pPr>
                      <a:lvl5pPr marL="1828800" algn="l" defTabSz="914400" rtl="0" eaLnBrk="1" latinLnBrk="0" hangingPunct="1">
                        <a:defRPr sz="1800" kern="1200">
                          <a:solidFill>
                            <a:schemeClr val="tx1"/>
                          </a:solidFill>
                          <a:latin typeface="Calisto MT" panose="02040603050505030304"/>
                        </a:defRPr>
                      </a:lvl5pPr>
                      <a:lvl6pPr marL="2286000" algn="l" defTabSz="914400" rtl="0" eaLnBrk="1" latinLnBrk="0" hangingPunct="1">
                        <a:defRPr sz="1800" kern="1200">
                          <a:solidFill>
                            <a:schemeClr val="tx1"/>
                          </a:solidFill>
                          <a:latin typeface="Calisto MT" panose="02040603050505030304"/>
                        </a:defRPr>
                      </a:lvl6pPr>
                      <a:lvl7pPr marL="2743200" algn="l" defTabSz="914400" rtl="0" eaLnBrk="1" latinLnBrk="0" hangingPunct="1">
                        <a:defRPr sz="1800" kern="1200">
                          <a:solidFill>
                            <a:schemeClr val="tx1"/>
                          </a:solidFill>
                          <a:latin typeface="Calisto MT" panose="02040603050505030304"/>
                        </a:defRPr>
                      </a:lvl7pPr>
                      <a:lvl8pPr marL="3200400" algn="l" defTabSz="914400" rtl="0" eaLnBrk="1" latinLnBrk="0" hangingPunct="1">
                        <a:defRPr sz="1800" kern="1200">
                          <a:solidFill>
                            <a:schemeClr val="tx1"/>
                          </a:solidFill>
                          <a:latin typeface="Calisto MT" panose="02040603050505030304"/>
                        </a:defRPr>
                      </a:lvl8pPr>
                      <a:lvl9pPr marL="3657600" algn="l" defTabSz="914400" rtl="0" eaLnBrk="1" latinLnBrk="0" hangingPunct="1">
                        <a:defRPr sz="1800" kern="1200">
                          <a:solidFill>
                            <a:schemeClr val="tx1"/>
                          </a:solidFill>
                          <a:latin typeface="Calisto MT" panose="02040603050505030304"/>
                        </a:defRPr>
                      </a:lvl9pPr>
                    </a:lstStyle>
                    <a:p>
                      <a:endParaRPr lang="en-US" dirty="0"/>
                    </a:p>
                  </a:txBody>
                  <a:tcPr marL="65804" marR="65804" marT="0" marB="0">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406">
                <a:tc gridSpan="3">
                  <a:txBody>
                    <a:bodyPr/>
                    <a:lstStyle>
                      <a:lvl1pPr marL="0" algn="l" defTabSz="914400" rtl="0" eaLnBrk="1" latinLnBrk="0" hangingPunct="1">
                        <a:defRPr sz="1800" kern="1200">
                          <a:solidFill>
                            <a:schemeClr val="tx1"/>
                          </a:solidFill>
                          <a:latin typeface="Calisto MT" panose="02040603050505030304"/>
                        </a:defRPr>
                      </a:lvl1pPr>
                      <a:lvl2pPr marL="457200" algn="l" defTabSz="914400" rtl="0" eaLnBrk="1" latinLnBrk="0" hangingPunct="1">
                        <a:defRPr sz="1800" kern="1200">
                          <a:solidFill>
                            <a:schemeClr val="tx1"/>
                          </a:solidFill>
                          <a:latin typeface="Calisto MT" panose="02040603050505030304"/>
                        </a:defRPr>
                      </a:lvl2pPr>
                      <a:lvl3pPr marL="914400" algn="l" defTabSz="914400" rtl="0" eaLnBrk="1" latinLnBrk="0" hangingPunct="1">
                        <a:defRPr sz="1800" kern="1200">
                          <a:solidFill>
                            <a:schemeClr val="tx1"/>
                          </a:solidFill>
                          <a:latin typeface="Calisto MT" panose="02040603050505030304"/>
                        </a:defRPr>
                      </a:lvl3pPr>
                      <a:lvl4pPr marL="1371600" algn="l" defTabSz="914400" rtl="0" eaLnBrk="1" latinLnBrk="0" hangingPunct="1">
                        <a:defRPr sz="1800" kern="1200">
                          <a:solidFill>
                            <a:schemeClr val="tx1"/>
                          </a:solidFill>
                          <a:latin typeface="Calisto MT" panose="02040603050505030304"/>
                        </a:defRPr>
                      </a:lvl4pPr>
                      <a:lvl5pPr marL="1828800" algn="l" defTabSz="914400" rtl="0" eaLnBrk="1" latinLnBrk="0" hangingPunct="1">
                        <a:defRPr sz="1800" kern="1200">
                          <a:solidFill>
                            <a:schemeClr val="tx1"/>
                          </a:solidFill>
                          <a:latin typeface="Calisto MT" panose="02040603050505030304"/>
                        </a:defRPr>
                      </a:lvl5pPr>
                      <a:lvl6pPr marL="2286000" algn="l" defTabSz="914400" rtl="0" eaLnBrk="1" latinLnBrk="0" hangingPunct="1">
                        <a:defRPr sz="1800" kern="1200">
                          <a:solidFill>
                            <a:schemeClr val="tx1"/>
                          </a:solidFill>
                          <a:latin typeface="Calisto MT" panose="02040603050505030304"/>
                        </a:defRPr>
                      </a:lvl6pPr>
                      <a:lvl7pPr marL="2743200" algn="l" defTabSz="914400" rtl="0" eaLnBrk="1" latinLnBrk="0" hangingPunct="1">
                        <a:defRPr sz="1800" kern="1200">
                          <a:solidFill>
                            <a:schemeClr val="tx1"/>
                          </a:solidFill>
                          <a:latin typeface="Calisto MT" panose="02040603050505030304"/>
                        </a:defRPr>
                      </a:lvl7pPr>
                      <a:lvl8pPr marL="3200400" algn="l" defTabSz="914400" rtl="0" eaLnBrk="1" latinLnBrk="0" hangingPunct="1">
                        <a:defRPr sz="1800" kern="1200">
                          <a:solidFill>
                            <a:schemeClr val="tx1"/>
                          </a:solidFill>
                          <a:latin typeface="Calisto MT" panose="02040603050505030304"/>
                        </a:defRPr>
                      </a:lvl8pPr>
                      <a:lvl9pPr marL="3657600" algn="l" defTabSz="914400" rtl="0" eaLnBrk="1" latinLnBrk="0" hangingPunct="1">
                        <a:defRPr sz="1800" kern="1200">
                          <a:solidFill>
                            <a:schemeClr val="tx1"/>
                          </a:solidFill>
                          <a:latin typeface="Calisto MT" panose="02040603050505030304"/>
                        </a:defRPr>
                      </a:lvl9pPr>
                    </a:lstStyle>
                    <a:p>
                      <a:pPr algn="ctr">
                        <a:lnSpc>
                          <a:spcPct val="115000"/>
                        </a:lnSpc>
                        <a:spcAft>
                          <a:spcPts val="0"/>
                        </a:spcAft>
                      </a:pPr>
                      <a:r>
                        <a:rPr lang="en-US" sz="1700" b="1" dirty="0">
                          <a:latin typeface="Cambria"/>
                          <a:ea typeface="Calibri"/>
                          <a:cs typeface="Times New Roman"/>
                        </a:rPr>
                        <a:t>Department of Computer Science and Engineering</a:t>
                      </a:r>
                      <a:endParaRPr lang="en-US" sz="1100" dirty="0">
                        <a:latin typeface="Calibri"/>
                        <a:ea typeface="Calibri"/>
                        <a:cs typeface="Times New Roman"/>
                      </a:endParaRPr>
                    </a:p>
                  </a:txBody>
                  <a:tcPr marL="65804" marR="65804" marT="0" marB="0">
                    <a:lnL>
                      <a:noFill/>
                    </a:lnL>
                    <a:lnR>
                      <a:noFill/>
                    </a:lnR>
                    <a:lnT>
                      <a:noFill/>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bl>
          </a:graphicData>
        </a:graphic>
      </p:graphicFrame>
      <p:sp>
        <p:nvSpPr>
          <p:cNvPr id="28" name="Rectangle 27">
            <a:extLst>
              <a:ext uri="{FF2B5EF4-FFF2-40B4-BE49-F238E27FC236}">
                <a16:creationId xmlns:a16="http://schemas.microsoft.com/office/drawing/2014/main" id="{649153D6-E7DF-25FB-A843-49E2590F8049}"/>
              </a:ext>
            </a:extLst>
          </p:cNvPr>
          <p:cNvSpPr/>
          <p:nvPr/>
        </p:nvSpPr>
        <p:spPr>
          <a:xfrm>
            <a:off x="2759616" y="1505634"/>
            <a:ext cx="6955023" cy="646331"/>
          </a:xfrm>
          <a:prstGeom prst="rect">
            <a:avLst/>
          </a:prstGeom>
          <a:noFill/>
        </p:spPr>
        <p:txBody>
          <a:bodyPr wrap="square" lIns="91440" tIns="45720" rIns="91440" bIns="45720">
            <a:spAutoFit/>
          </a:bodyPr>
          <a:lstStyle/>
          <a:p>
            <a:pPr algn="ctr"/>
            <a:r>
              <a:rPr lang="en-GB" sz="3600" dirty="0">
                <a:ln w="0"/>
                <a:gradFill>
                  <a:gsLst>
                    <a:gs pos="0">
                      <a:srgbClr val="A55A43">
                        <a:lumMod val="50000"/>
                      </a:srgbClr>
                    </a:gs>
                    <a:gs pos="50000">
                      <a:srgbClr val="A55A43"/>
                    </a:gs>
                    <a:gs pos="100000">
                      <a:srgbClr val="A55A43">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cs typeface="Times New Roman" panose="02020603050405020304" pitchFamily="18" charset="0"/>
              </a:rPr>
              <a:t>TABLE OF CONTENTS</a:t>
            </a:r>
            <a:endParaRPr lang="en-IN" sz="3600" dirty="0">
              <a:ln w="0"/>
              <a:gradFill>
                <a:gsLst>
                  <a:gs pos="0">
                    <a:srgbClr val="A55A43">
                      <a:lumMod val="50000"/>
                    </a:srgbClr>
                  </a:gs>
                  <a:gs pos="50000">
                    <a:srgbClr val="A55A43"/>
                  </a:gs>
                  <a:gs pos="100000">
                    <a:srgbClr val="A55A43">
                      <a:lumMod val="60000"/>
                      <a:lumOff val="40000"/>
                    </a:srgbClr>
                  </a:gs>
                </a:gsLst>
                <a:lin ang="5400000"/>
              </a:gradFill>
              <a:effectLst>
                <a:outerShdw blurRad="38100" dist="38100" dir="2700000" algn="tl">
                  <a:srgbClr val="000000">
                    <a:alpha val="43137"/>
                  </a:srgbClr>
                </a:outerShdw>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865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randombar(horizontal)">
                                      <p:cBhvr>
                                        <p:cTn id="7"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C3E31B-8B95-BE4A-9FC8-6CE560C272D8}"/>
              </a:ext>
            </a:extLst>
          </p:cNvPr>
          <p:cNvSpPr>
            <a:spLocks noGrp="1"/>
          </p:cNvSpPr>
          <p:nvPr>
            <p:ph type="ftr" sz="quarter" idx="11"/>
          </p:nvPr>
        </p:nvSpPr>
        <p:spPr>
          <a:xfrm>
            <a:off x="1249890" y="6304693"/>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1B650A46-5468-3A1A-EE63-7B29A4B35F62}"/>
              </a:ext>
            </a:extLst>
          </p:cNvPr>
          <p:cNvSpPr>
            <a:spLocks noGrp="1"/>
          </p:cNvSpPr>
          <p:nvPr>
            <p:ph type="sldNum" sz="quarter" idx="12"/>
          </p:nvPr>
        </p:nvSpPr>
        <p:spPr>
          <a:xfrm>
            <a:off x="11352278" y="6304694"/>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20</a:t>
            </a:fld>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54CD961-EA90-D996-C738-F516567BD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8607" y="721747"/>
            <a:ext cx="6674785" cy="4483065"/>
          </a:xfrm>
          <a:prstGeom prst="rect">
            <a:avLst/>
          </a:prstGeom>
        </p:spPr>
      </p:pic>
      <p:sp>
        <p:nvSpPr>
          <p:cNvPr id="6" name="TextBox 5">
            <a:extLst>
              <a:ext uri="{FF2B5EF4-FFF2-40B4-BE49-F238E27FC236}">
                <a16:creationId xmlns:a16="http://schemas.microsoft.com/office/drawing/2014/main" id="{E7821DC8-D1A8-0AEC-CA83-08017472D3F2}"/>
              </a:ext>
            </a:extLst>
          </p:cNvPr>
          <p:cNvSpPr txBox="1"/>
          <p:nvPr/>
        </p:nvSpPr>
        <p:spPr>
          <a:xfrm>
            <a:off x="3491603" y="5204812"/>
            <a:ext cx="5538567" cy="369332"/>
          </a:xfrm>
          <a:prstGeom prst="rect">
            <a:avLst/>
          </a:prstGeom>
          <a:noFill/>
        </p:spPr>
        <p:txBody>
          <a:bodyPr wrap="none" rtlCol="0">
            <a:spAutoFit/>
          </a:bodyPr>
          <a:lstStyle/>
          <a:p>
            <a:r>
              <a:rPr lang="en-IN" i="1" dirty="0">
                <a:latin typeface="Times New Roman" panose="02020603050405020304" pitchFamily="18" charset="0"/>
                <a:cs typeface="Times New Roman" panose="02020603050405020304" pitchFamily="18" charset="0"/>
              </a:rPr>
              <a:t>Figure shows the state wise crash report/ accident report. </a:t>
            </a:r>
          </a:p>
        </p:txBody>
      </p:sp>
    </p:spTree>
    <p:extLst>
      <p:ext uri="{BB962C8B-B14F-4D97-AF65-F5344CB8AC3E}">
        <p14:creationId xmlns:p14="http://schemas.microsoft.com/office/powerpoint/2010/main" val="3972605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073A3E-7E5B-0F37-275C-42173ABBEE99}"/>
              </a:ext>
            </a:extLst>
          </p:cNvPr>
          <p:cNvSpPr>
            <a:spLocks noGrp="1"/>
          </p:cNvSpPr>
          <p:nvPr>
            <p:ph type="ftr" sz="quarter" idx="11"/>
          </p:nvPr>
        </p:nvSpPr>
        <p:spPr>
          <a:xfrm>
            <a:off x="1496380" y="6264938"/>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206709A1-7AA7-74EF-39DA-F34A2E60FF11}"/>
              </a:ext>
            </a:extLst>
          </p:cNvPr>
          <p:cNvSpPr>
            <a:spLocks noGrp="1"/>
          </p:cNvSpPr>
          <p:nvPr>
            <p:ph type="sldNum" sz="quarter" idx="12"/>
          </p:nvPr>
        </p:nvSpPr>
        <p:spPr>
          <a:xfrm>
            <a:off x="11328424" y="6264939"/>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21</a:t>
            </a:fld>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461B9CF-A5F7-02A7-EA12-3BEA0763BC03}"/>
              </a:ext>
            </a:extLst>
          </p:cNvPr>
          <p:cNvSpPr/>
          <p:nvPr/>
        </p:nvSpPr>
        <p:spPr>
          <a:xfrm>
            <a:off x="537959" y="2274838"/>
            <a:ext cx="11116081" cy="2308324"/>
          </a:xfrm>
          <a:prstGeom prst="rect">
            <a:avLst/>
          </a:prstGeom>
          <a:noFill/>
        </p:spPr>
        <p:txBody>
          <a:bodyPr wrap="square" lIns="91440" tIns="45720" rIns="91440" bIns="45720">
            <a:spAutoFit/>
          </a:bodyPr>
          <a:lstStyle/>
          <a:p>
            <a:pPr algn="ctr"/>
            <a:r>
              <a:rPr lang="en-US" sz="7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DESIGN AND IMPLEMENTATION</a:t>
            </a:r>
            <a:endPar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7241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073A3E-7E5B-0F37-275C-42173ABBEE99}"/>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206709A1-7AA7-74EF-39DA-F34A2E60FF11}"/>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22</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461B9CF-A5F7-02A7-EA12-3BEA0763BC03}"/>
              </a:ext>
            </a:extLst>
          </p:cNvPr>
          <p:cNvSpPr/>
          <p:nvPr/>
        </p:nvSpPr>
        <p:spPr>
          <a:xfrm>
            <a:off x="4035980" y="53643"/>
            <a:ext cx="4120038" cy="830997"/>
          </a:xfrm>
          <a:prstGeom prst="rect">
            <a:avLst/>
          </a:prstGeom>
          <a:noFill/>
        </p:spPr>
        <p:txBody>
          <a:bodyPr wrap="non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FLOW CHART</a:t>
            </a:r>
          </a:p>
        </p:txBody>
      </p:sp>
      <p:sp>
        <p:nvSpPr>
          <p:cNvPr id="5" name="TextBox 4">
            <a:extLst>
              <a:ext uri="{FF2B5EF4-FFF2-40B4-BE49-F238E27FC236}">
                <a16:creationId xmlns:a16="http://schemas.microsoft.com/office/drawing/2014/main" id="{0E8A075B-7111-E36F-DD96-FB10A09ABE6B}"/>
              </a:ext>
            </a:extLst>
          </p:cNvPr>
          <p:cNvSpPr txBox="1"/>
          <p:nvPr/>
        </p:nvSpPr>
        <p:spPr>
          <a:xfrm>
            <a:off x="1623391" y="882537"/>
            <a:ext cx="9408986" cy="369332"/>
          </a:xfrm>
          <a:prstGeom prst="rect">
            <a:avLst/>
          </a:prstGeom>
          <a:noFill/>
        </p:spPr>
        <p:txBody>
          <a:bodyPr wrap="none" rtlCol="0">
            <a:spAutoFit/>
          </a:bodyPr>
          <a:lstStyle/>
          <a:p>
            <a:r>
              <a:rPr lang="en-IN" sz="1800" b="1" dirty="0">
                <a:solidFill>
                  <a:srgbClr val="E8EAED"/>
                </a:solidFill>
                <a:latin typeface="Times New Roman" panose="02020603050405020304" pitchFamily="18" charset="0"/>
                <a:cs typeface="Times New Roman" panose="02020603050405020304" pitchFamily="18" charset="0"/>
              </a:rPr>
              <a:t>Objective 1</a:t>
            </a:r>
            <a:r>
              <a:rPr lang="en-IN" b="1" dirty="0">
                <a:solidFill>
                  <a:srgbClr val="E8EAED"/>
                </a:solidFill>
                <a:latin typeface="Times New Roman" panose="02020603050405020304" pitchFamily="18" charset="0"/>
                <a:cs typeface="Times New Roman" panose="02020603050405020304" pitchFamily="18" charset="0"/>
              </a:rPr>
              <a:t>:</a:t>
            </a:r>
            <a:r>
              <a:rPr lang="en-IN" sz="1800" b="1" dirty="0">
                <a:solidFill>
                  <a:srgbClr val="E8EAED"/>
                </a:solidFill>
                <a:latin typeface="Times New Roman" panose="02020603050405020304" pitchFamily="18" charset="0"/>
                <a:cs typeface="Times New Roman" panose="02020603050405020304" pitchFamily="18" charset="0"/>
              </a:rPr>
              <a:t> R</a:t>
            </a:r>
            <a:r>
              <a:rPr lang="en-IN" sz="1800" b="1" i="0" dirty="0">
                <a:solidFill>
                  <a:srgbClr val="E8EAED"/>
                </a:solidFill>
                <a:effectLst/>
                <a:latin typeface="Times New Roman" panose="02020603050405020304" pitchFamily="18" charset="0"/>
                <a:cs typeface="Times New Roman" panose="02020603050405020304" pitchFamily="18" charset="0"/>
              </a:rPr>
              <a:t>escheduling algorithm of traffic light depend on the congestion of the other lane</a:t>
            </a:r>
            <a:r>
              <a:rPr lang="en-IN" sz="1800" b="1" dirty="0"/>
              <a:t>.</a:t>
            </a:r>
          </a:p>
        </p:txBody>
      </p:sp>
      <p:pic>
        <p:nvPicPr>
          <p:cNvPr id="7" name="Picture 6">
            <a:extLst>
              <a:ext uri="{FF2B5EF4-FFF2-40B4-BE49-F238E27FC236}">
                <a16:creationId xmlns:a16="http://schemas.microsoft.com/office/drawing/2014/main" id="{96EDC483-8449-9C56-ABC6-3555735CAB16}"/>
              </a:ext>
            </a:extLst>
          </p:cNvPr>
          <p:cNvPicPr>
            <a:picLocks noChangeAspect="1"/>
          </p:cNvPicPr>
          <p:nvPr/>
        </p:nvPicPr>
        <p:blipFill>
          <a:blip r:embed="rId2"/>
          <a:stretch>
            <a:fillRect/>
          </a:stretch>
        </p:blipFill>
        <p:spPr>
          <a:xfrm>
            <a:off x="1623391" y="1352715"/>
            <a:ext cx="4540418" cy="4814718"/>
          </a:xfrm>
          <a:prstGeom prst="rect">
            <a:avLst/>
          </a:prstGeom>
        </p:spPr>
      </p:pic>
      <p:sp>
        <p:nvSpPr>
          <p:cNvPr id="8" name="TextBox 7">
            <a:extLst>
              <a:ext uri="{FF2B5EF4-FFF2-40B4-BE49-F238E27FC236}">
                <a16:creationId xmlns:a16="http://schemas.microsoft.com/office/drawing/2014/main" id="{F5D0DA4C-29E9-4F4D-C0EC-36D929DA08C0}"/>
              </a:ext>
            </a:extLst>
          </p:cNvPr>
          <p:cNvSpPr txBox="1"/>
          <p:nvPr/>
        </p:nvSpPr>
        <p:spPr>
          <a:xfrm>
            <a:off x="6327884" y="1332837"/>
            <a:ext cx="5209459" cy="4832092"/>
          </a:xfrm>
          <a:prstGeom prst="rect">
            <a:avLst/>
          </a:prstGeom>
          <a:noFill/>
        </p:spPr>
        <p:txBody>
          <a:bodyPr wrap="square">
            <a:spAutoFit/>
          </a:bodyPr>
          <a:lstStyle/>
          <a:p>
            <a:r>
              <a:rPr lang="en-US" sz="1400" b="1" i="0" u="sng" dirty="0">
                <a:effectLst/>
                <a:latin typeface="Times New Roman" panose="02020603050405020304" pitchFamily="18" charset="0"/>
                <a:cs typeface="Times New Roman" panose="02020603050405020304" pitchFamily="18" charset="0"/>
              </a:rPr>
              <a:t>Algorithm:</a:t>
            </a:r>
            <a:r>
              <a:rPr lang="en-US" sz="1400" b="0" i="0" dirty="0">
                <a:effectLst/>
                <a:latin typeface="Times New Roman" panose="02020603050405020304" pitchFamily="18" charset="0"/>
                <a:cs typeface="Times New Roman" panose="02020603050405020304" pitchFamily="18" charset="0"/>
              </a:rPr>
              <a:t> Proposed Adaptive Algorithm </a:t>
            </a:r>
          </a:p>
          <a:p>
            <a:endParaRPr lang="en-US" sz="1400" b="0" i="0" dirty="0">
              <a:effectLst/>
              <a:latin typeface="Times New Roman" panose="02020603050405020304" pitchFamily="18" charset="0"/>
              <a:cs typeface="Times New Roman" panose="02020603050405020304" pitchFamily="18" charset="0"/>
            </a:endParaRPr>
          </a:p>
          <a:p>
            <a:r>
              <a:rPr lang="en-US" sz="1400" b="0" i="0" dirty="0">
                <a:effectLst/>
                <a:latin typeface="Times New Roman" panose="02020603050405020304" pitchFamily="18" charset="0"/>
                <a:cs typeface="Times New Roman" panose="02020603050405020304" pitchFamily="18" charset="0"/>
              </a:rPr>
              <a:t>Input:</a:t>
            </a:r>
          </a:p>
          <a:p>
            <a:r>
              <a:rPr lang="en-US" sz="1400" b="0" i="0" dirty="0">
                <a:effectLst/>
                <a:latin typeface="Times New Roman" panose="02020603050405020304" pitchFamily="18" charset="0"/>
                <a:cs typeface="Times New Roman" panose="02020603050405020304" pitchFamily="18" charset="0"/>
              </a:rPr>
              <a:t>Q(t) : Total number of vehicles waiting at the traffic signal at </a:t>
            </a:r>
            <a:r>
              <a:rPr lang="en-US" sz="1400" dirty="0" err="1">
                <a:latin typeface="Times New Roman" panose="02020603050405020304" pitchFamily="18" charset="0"/>
                <a:cs typeface="Times New Roman" panose="02020603050405020304" pitchFamily="18" charset="0"/>
              </a:rPr>
              <a:t>J</a:t>
            </a:r>
            <a:r>
              <a:rPr lang="en-US" sz="1400" b="0" i="0" dirty="0" err="1">
                <a:effectLst/>
                <a:latin typeface="Times New Roman" panose="02020603050405020304" pitchFamily="18" charset="0"/>
                <a:cs typeface="Times New Roman" panose="02020603050405020304" pitchFamily="18" charset="0"/>
              </a:rPr>
              <a:t>th</a:t>
            </a:r>
            <a:r>
              <a:rPr lang="en-US" sz="1400" b="0" i="0" dirty="0">
                <a:effectLst/>
                <a:latin typeface="Times New Roman" panose="02020603050405020304" pitchFamily="18" charset="0"/>
                <a:cs typeface="Times New Roman" panose="02020603050405020304" pitchFamily="18" charset="0"/>
              </a:rPr>
              <a:t> active lane in a </a:t>
            </a:r>
            <a:r>
              <a:rPr lang="en-US" sz="1400" dirty="0" err="1">
                <a:latin typeface="Times New Roman" panose="02020603050405020304" pitchFamily="18" charset="0"/>
                <a:cs typeface="Times New Roman" panose="02020603050405020304" pitchFamily="18" charset="0"/>
              </a:rPr>
              <a:t>I</a:t>
            </a:r>
            <a:r>
              <a:rPr lang="en-US" sz="1400" b="0" i="0" dirty="0" err="1">
                <a:effectLst/>
                <a:latin typeface="Times New Roman" panose="02020603050405020304" pitchFamily="18" charset="0"/>
                <a:cs typeface="Times New Roman" panose="02020603050405020304" pitchFamily="18" charset="0"/>
              </a:rPr>
              <a:t>th</a:t>
            </a:r>
            <a:r>
              <a:rPr lang="en-US" sz="1400" b="0" i="0" dirty="0">
                <a:effectLst/>
                <a:latin typeface="Times New Roman" panose="02020603050405020304" pitchFamily="18" charset="0"/>
                <a:cs typeface="Times New Roman" panose="02020603050405020304" pitchFamily="18" charset="0"/>
              </a:rPr>
              <a:t> cycle; </a:t>
            </a:r>
          </a:p>
          <a:p>
            <a:r>
              <a:rPr lang="en-US" sz="1400" b="0" i="0" dirty="0">
                <a:effectLst/>
                <a:latin typeface="Times New Roman" panose="02020603050405020304" pitchFamily="18" charset="0"/>
                <a:cs typeface="Times New Roman" panose="02020603050405020304" pitchFamily="18" charset="0"/>
              </a:rPr>
              <a:t>T: Traffic cycle duration; </a:t>
            </a:r>
          </a:p>
          <a:p>
            <a:r>
              <a:rPr lang="en-US" sz="1400" b="0" i="0" dirty="0">
                <a:effectLst/>
                <a:latin typeface="Times New Roman" panose="02020603050405020304" pitchFamily="18" charset="0"/>
                <a:cs typeface="Times New Roman" panose="02020603050405020304" pitchFamily="18" charset="0"/>
              </a:rPr>
              <a:t>Output: </a:t>
            </a:r>
          </a:p>
          <a:p>
            <a:r>
              <a:rPr lang="en-US" sz="1400" b="0" i="0" dirty="0">
                <a:effectLst/>
                <a:latin typeface="Times New Roman" panose="02020603050405020304" pitchFamily="18" charset="0"/>
                <a:cs typeface="Times New Roman" panose="02020603050405020304" pitchFamily="18" charset="0"/>
              </a:rPr>
              <a:t>Green light sequence. </a:t>
            </a:r>
          </a:p>
          <a:p>
            <a:endParaRPr lang="en-US" sz="1400" b="0" i="0" dirty="0">
              <a:effectLst/>
              <a:latin typeface="Times New Roman" panose="02020603050405020304" pitchFamily="18" charset="0"/>
              <a:cs typeface="Times New Roman" panose="02020603050405020304" pitchFamily="18" charset="0"/>
            </a:endParaRPr>
          </a:p>
          <a:p>
            <a:r>
              <a:rPr lang="en-US" sz="1400" b="0" i="0" dirty="0">
                <a:effectLst/>
                <a:latin typeface="Times New Roman" panose="02020603050405020304" pitchFamily="18" charset="0"/>
                <a:cs typeface="Times New Roman" panose="02020603050405020304" pitchFamily="18" charset="0"/>
              </a:rPr>
              <a:t>Begin </a:t>
            </a:r>
          </a:p>
          <a:p>
            <a:r>
              <a:rPr lang="en-US" sz="1400" b="0" i="0" dirty="0">
                <a:effectLst/>
                <a:latin typeface="Times New Roman" panose="02020603050405020304" pitchFamily="18" charset="0"/>
                <a:cs typeface="Times New Roman" panose="02020603050405020304" pitchFamily="18" charset="0"/>
              </a:rPr>
              <a:t>{</a:t>
            </a:r>
          </a:p>
          <a:p>
            <a:r>
              <a:rPr lang="en-US" sz="1400" b="0" i="0" dirty="0">
                <a:effectLst/>
                <a:latin typeface="Times New Roman" panose="02020603050405020304" pitchFamily="18" charset="0"/>
                <a:cs typeface="Times New Roman" panose="02020603050405020304" pitchFamily="18" charset="0"/>
              </a:rPr>
              <a:t>/* the function of checking the presence of vehicles returns true if at minimum one vehicle is present and the priority is given to the kth lane*/</a:t>
            </a:r>
          </a:p>
          <a:p>
            <a:r>
              <a:rPr lang="en-US" sz="1400" dirty="0">
                <a:latin typeface="Times New Roman" panose="02020603050405020304" pitchFamily="18" charset="0"/>
                <a:cs typeface="Times New Roman" panose="02020603050405020304" pitchFamily="18" charset="0"/>
              </a:rPr>
              <a:t>1</a:t>
            </a:r>
            <a:r>
              <a:rPr lang="en-US" sz="1400" b="0" i="0" dirty="0">
                <a:effectLst/>
                <a:latin typeface="Times New Roman" panose="02020603050405020304" pitchFamily="18" charset="0"/>
                <a:cs typeface="Times New Roman" panose="02020603050405020304" pitchFamily="18" charset="0"/>
              </a:rPr>
              <a:t>. If (</a:t>
            </a:r>
            <a:r>
              <a:rPr lang="en-US" sz="1400" dirty="0" err="1">
                <a:latin typeface="Times New Roman" panose="02020603050405020304" pitchFamily="18" charset="0"/>
                <a:cs typeface="Times New Roman" panose="02020603050405020304" pitchFamily="18" charset="0"/>
              </a:rPr>
              <a:t>Vehicle</a:t>
            </a:r>
            <a:r>
              <a:rPr lang="en-US" sz="1400" b="0" i="0" dirty="0" err="1">
                <a:effectLst/>
                <a:latin typeface="Times New Roman" panose="02020603050405020304" pitchFamily="18" charset="0"/>
                <a:cs typeface="Times New Roman" panose="02020603050405020304" pitchFamily="18" charset="0"/>
              </a:rPr>
              <a:t>Present</a:t>
            </a:r>
            <a:r>
              <a:rPr lang="en-US" sz="1400" b="0" i="0" dirty="0">
                <a:effectLst/>
                <a:latin typeface="Times New Roman" panose="02020603050405020304" pitchFamily="18" charset="0"/>
                <a:cs typeface="Times New Roman" panose="02020603050405020304" pitchFamily="18" charset="0"/>
              </a:rPr>
              <a:t> is false)</a:t>
            </a:r>
            <a:r>
              <a:rPr lang="en-US" sz="1400" dirty="0">
                <a:latin typeface="Times New Roman" panose="02020603050405020304" pitchFamily="18" charset="0"/>
                <a:cs typeface="Times New Roman" panose="02020603050405020304" pitchFamily="18" charset="0"/>
              </a:rPr>
              <a:t>Apply normal algorithm to the traffic light</a:t>
            </a:r>
            <a:r>
              <a:rPr lang="en-US" sz="1400" b="0" i="0" dirty="0">
                <a:effectLst/>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2</a:t>
            </a:r>
            <a:r>
              <a:rPr lang="en-US" sz="1400" b="0" i="0" dirty="0">
                <a:effectLst/>
                <a:latin typeface="Times New Roman" panose="02020603050405020304" pitchFamily="18" charset="0"/>
                <a:cs typeface="Times New Roman" panose="02020603050405020304" pitchFamily="18" charset="0"/>
              </a:rPr>
              <a:t>. Else { </a:t>
            </a:r>
          </a:p>
          <a:p>
            <a:r>
              <a:rPr lang="en-US" sz="1400" dirty="0">
                <a:latin typeface="Times New Roman" panose="02020603050405020304" pitchFamily="18" charset="0"/>
                <a:cs typeface="Times New Roman" panose="02020603050405020304" pitchFamily="18" charset="0"/>
              </a:rPr>
              <a:t>3</a:t>
            </a:r>
            <a:r>
              <a:rPr lang="en-US" sz="1400" b="0" i="0" dirty="0">
                <a:effectLst/>
                <a:latin typeface="Times New Roman" panose="02020603050405020304" pitchFamily="18" charset="0"/>
                <a:cs typeface="Times New Roman" panose="02020603050405020304" pitchFamily="18" charset="0"/>
              </a:rPr>
              <a:t>. Calculate density for each </a:t>
            </a:r>
            <a:r>
              <a:rPr lang="en-US" sz="1400" dirty="0">
                <a:latin typeface="Times New Roman" panose="02020603050405020304" pitchFamily="18" charset="0"/>
                <a:cs typeface="Times New Roman" panose="02020603050405020304" pitchFamily="18" charset="0"/>
              </a:rPr>
              <a:t>lane.</a:t>
            </a:r>
            <a:r>
              <a:rPr lang="en-US" sz="1400" b="0" i="0" dirty="0">
                <a:effectLst/>
                <a:latin typeface="Times New Roman" panose="02020603050405020304" pitchFamily="18" charset="0"/>
                <a:cs typeface="Times New Roman" panose="02020603050405020304" pitchFamily="18" charset="0"/>
              </a:rPr>
              <a:t>  </a:t>
            </a:r>
          </a:p>
          <a:p>
            <a:r>
              <a:rPr lang="en-US" sz="1400" dirty="0">
                <a:latin typeface="Times New Roman" panose="02020603050405020304" pitchFamily="18" charset="0"/>
                <a:cs typeface="Times New Roman" panose="02020603050405020304" pitchFamily="18" charset="0"/>
              </a:rPr>
              <a:t>4</a:t>
            </a:r>
            <a:r>
              <a:rPr lang="en-US" sz="1400" b="0" i="0" dirty="0">
                <a:effectLst/>
                <a:latin typeface="Times New Roman" panose="02020603050405020304" pitchFamily="18" charset="0"/>
                <a:cs typeface="Times New Roman" panose="02020603050405020304" pitchFamily="18" charset="0"/>
              </a:rPr>
              <a:t>. If (</a:t>
            </a:r>
            <a:r>
              <a:rPr lang="en-US" sz="1400" dirty="0">
                <a:latin typeface="Times New Roman" panose="02020603050405020304" pitchFamily="18" charset="0"/>
                <a:cs typeface="Times New Roman" panose="02020603050405020304" pitchFamily="18" charset="0"/>
              </a:rPr>
              <a:t>density of any lane is more</a:t>
            </a:r>
            <a:r>
              <a:rPr lang="en-US" sz="1400" b="0" i="0" dirty="0">
                <a:effectLst/>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Apply adaptive algorithm</a:t>
            </a:r>
            <a:r>
              <a:rPr lang="en-US" sz="1400" b="0" i="0" dirty="0">
                <a:effectLst/>
                <a:latin typeface="Times New Roman" panose="02020603050405020304" pitchFamily="18" charset="0"/>
                <a:cs typeface="Times New Roman" panose="02020603050405020304" pitchFamily="18" charset="0"/>
              </a:rPr>
              <a:t>;</a:t>
            </a:r>
          </a:p>
          <a:p>
            <a:r>
              <a:rPr lang="en-US" sz="1400" dirty="0">
                <a:latin typeface="Times New Roman" panose="02020603050405020304" pitchFamily="18" charset="0"/>
                <a:cs typeface="Times New Roman" panose="02020603050405020304" pitchFamily="18" charset="0"/>
              </a:rPr>
              <a:t>5</a:t>
            </a:r>
            <a:r>
              <a:rPr lang="en-US" sz="1400" b="0" i="0" dirty="0">
                <a:effectLst/>
                <a:latin typeface="Times New Roman" panose="02020603050405020304" pitchFamily="18" charset="0"/>
                <a:cs typeface="Times New Roman" panose="02020603050405020304" pitchFamily="18" charset="0"/>
              </a:rPr>
              <a:t>. Assign the next green light to the phase with maximum </a:t>
            </a:r>
            <a:r>
              <a:rPr lang="en-US" sz="1400" dirty="0">
                <a:latin typeface="Times New Roman" panose="02020603050405020304" pitchFamily="18" charset="0"/>
                <a:cs typeface="Times New Roman" panose="02020603050405020304" pitchFamily="18" charset="0"/>
              </a:rPr>
              <a:t>density</a:t>
            </a:r>
            <a:r>
              <a:rPr lang="en-US" sz="1400" b="0" i="0" dirty="0">
                <a:effectLst/>
                <a:latin typeface="Times New Roman" panose="02020603050405020304" pitchFamily="18" charset="0"/>
                <a:cs typeface="Times New Roman" panose="02020603050405020304" pitchFamily="18" charset="0"/>
              </a:rPr>
              <a:t>;</a:t>
            </a:r>
          </a:p>
          <a:p>
            <a:r>
              <a:rPr lang="en-US" sz="1400" b="0" i="0" dirty="0">
                <a:effectLst/>
                <a:latin typeface="Times New Roman" panose="02020603050405020304" pitchFamily="18" charset="0"/>
                <a:cs typeface="Times New Roman" panose="02020603050405020304" pitchFamily="18" charset="0"/>
              </a:rPr>
              <a:t>}</a:t>
            </a:r>
          </a:p>
          <a:p>
            <a:r>
              <a:rPr lang="en-US" sz="1400" b="0" i="0" dirty="0">
                <a:effectLst/>
                <a:latin typeface="Times New Roman" panose="02020603050405020304" pitchFamily="18" charset="0"/>
                <a:cs typeface="Times New Roman" panose="02020603050405020304" pitchFamily="18" charset="0"/>
              </a:rPr>
              <a:t>End.</a:t>
            </a:r>
          </a:p>
        </p:txBody>
      </p:sp>
    </p:spTree>
    <p:extLst>
      <p:ext uri="{BB962C8B-B14F-4D97-AF65-F5344CB8AC3E}">
        <p14:creationId xmlns:p14="http://schemas.microsoft.com/office/powerpoint/2010/main" val="1510502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1">
            <a:extLst>
              <a:ext uri="{FF2B5EF4-FFF2-40B4-BE49-F238E27FC236}">
                <a16:creationId xmlns:a16="http://schemas.microsoft.com/office/drawing/2014/main" id="{CCC9C0CC-5257-D7F8-0A0E-6A0FABBDA84E}"/>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11" name="Slide Number Placeholder 2">
            <a:extLst>
              <a:ext uri="{FF2B5EF4-FFF2-40B4-BE49-F238E27FC236}">
                <a16:creationId xmlns:a16="http://schemas.microsoft.com/office/drawing/2014/main" id="{B8C85C77-0263-8644-FF79-D613822AFF74}"/>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23</a:t>
            </a:fld>
            <a:endParaRPr lang="en-US"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9916669-3EA4-E12E-5949-557A6F646107}"/>
              </a:ext>
            </a:extLst>
          </p:cNvPr>
          <p:cNvPicPr>
            <a:picLocks noChangeAspect="1"/>
          </p:cNvPicPr>
          <p:nvPr/>
        </p:nvPicPr>
        <p:blipFill>
          <a:blip r:embed="rId2"/>
          <a:stretch>
            <a:fillRect/>
          </a:stretch>
        </p:blipFill>
        <p:spPr>
          <a:xfrm>
            <a:off x="1080214" y="1794969"/>
            <a:ext cx="6821987" cy="3627821"/>
          </a:xfrm>
          <a:prstGeom prst="rect">
            <a:avLst/>
          </a:prstGeom>
        </p:spPr>
      </p:pic>
      <p:sp>
        <p:nvSpPr>
          <p:cNvPr id="16" name="Rectangle 15">
            <a:extLst>
              <a:ext uri="{FF2B5EF4-FFF2-40B4-BE49-F238E27FC236}">
                <a16:creationId xmlns:a16="http://schemas.microsoft.com/office/drawing/2014/main" id="{55C02FC3-1803-A24E-29A7-176B36D31A97}"/>
              </a:ext>
            </a:extLst>
          </p:cNvPr>
          <p:cNvSpPr/>
          <p:nvPr/>
        </p:nvSpPr>
        <p:spPr>
          <a:xfrm>
            <a:off x="3309273" y="53643"/>
            <a:ext cx="5573450" cy="830997"/>
          </a:xfrm>
          <a:prstGeom prst="rect">
            <a:avLst/>
          </a:prstGeom>
          <a:noFill/>
        </p:spPr>
        <p:txBody>
          <a:bodyPr wrap="none" lIns="91440" tIns="45720" rIns="91440" bIns="45720">
            <a:spAutoFit/>
          </a:bodyPr>
          <a:lstStyle/>
          <a:p>
            <a:pPr algn="ct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IMPLEMENTATION</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587DEFA-B555-E730-AA84-B78FEF2B7F9C}"/>
              </a:ext>
            </a:extLst>
          </p:cNvPr>
          <p:cNvSpPr txBox="1"/>
          <p:nvPr/>
        </p:nvSpPr>
        <p:spPr>
          <a:xfrm>
            <a:off x="1623391" y="882537"/>
            <a:ext cx="9408986" cy="369332"/>
          </a:xfrm>
          <a:prstGeom prst="rect">
            <a:avLst/>
          </a:prstGeom>
          <a:noFill/>
        </p:spPr>
        <p:txBody>
          <a:bodyPr wrap="none" rtlCol="0">
            <a:spAutoFit/>
          </a:bodyPr>
          <a:lstStyle/>
          <a:p>
            <a:r>
              <a:rPr lang="en-IN" sz="1800" b="1" dirty="0">
                <a:solidFill>
                  <a:srgbClr val="E8EAED"/>
                </a:solidFill>
                <a:latin typeface="Times New Roman" panose="02020603050405020304" pitchFamily="18" charset="0"/>
                <a:cs typeface="Times New Roman" panose="02020603050405020304" pitchFamily="18" charset="0"/>
              </a:rPr>
              <a:t>Objective 1</a:t>
            </a:r>
            <a:r>
              <a:rPr lang="en-IN" b="1" dirty="0">
                <a:solidFill>
                  <a:srgbClr val="E8EAED"/>
                </a:solidFill>
                <a:latin typeface="Times New Roman" panose="02020603050405020304" pitchFamily="18" charset="0"/>
                <a:cs typeface="Times New Roman" panose="02020603050405020304" pitchFamily="18" charset="0"/>
              </a:rPr>
              <a:t>:</a:t>
            </a:r>
            <a:r>
              <a:rPr lang="en-IN" sz="1800" b="1" dirty="0">
                <a:solidFill>
                  <a:srgbClr val="E8EAED"/>
                </a:solidFill>
                <a:latin typeface="Times New Roman" panose="02020603050405020304" pitchFamily="18" charset="0"/>
                <a:cs typeface="Times New Roman" panose="02020603050405020304" pitchFamily="18" charset="0"/>
              </a:rPr>
              <a:t> R</a:t>
            </a:r>
            <a:r>
              <a:rPr lang="en-IN" sz="1800" b="1" i="0" dirty="0">
                <a:solidFill>
                  <a:srgbClr val="E8EAED"/>
                </a:solidFill>
                <a:effectLst/>
                <a:latin typeface="Times New Roman" panose="02020603050405020304" pitchFamily="18" charset="0"/>
                <a:cs typeface="Times New Roman" panose="02020603050405020304" pitchFamily="18" charset="0"/>
              </a:rPr>
              <a:t>escheduling algorithm of traffic light depend on the congestion of the other lane</a:t>
            </a:r>
            <a:r>
              <a:rPr lang="en-IN" sz="1800" b="1" dirty="0"/>
              <a:t>.</a:t>
            </a:r>
          </a:p>
        </p:txBody>
      </p:sp>
      <p:sp>
        <p:nvSpPr>
          <p:cNvPr id="18" name="TextBox 17">
            <a:extLst>
              <a:ext uri="{FF2B5EF4-FFF2-40B4-BE49-F238E27FC236}">
                <a16:creationId xmlns:a16="http://schemas.microsoft.com/office/drawing/2014/main" id="{C0F63D6D-AE09-CDD5-E36D-548FA3623457}"/>
              </a:ext>
            </a:extLst>
          </p:cNvPr>
          <p:cNvSpPr txBox="1"/>
          <p:nvPr/>
        </p:nvSpPr>
        <p:spPr>
          <a:xfrm>
            <a:off x="8356821" y="2828835"/>
            <a:ext cx="2108334" cy="1200329"/>
          </a:xfrm>
          <a:prstGeom prst="rect">
            <a:avLst/>
          </a:prstGeom>
          <a:noFill/>
        </p:spPr>
        <p:txBody>
          <a:bodyPr wrap="none" rtlCol="0">
            <a:spAutoFit/>
          </a:bodyPr>
          <a:lstStyle/>
          <a:p>
            <a:r>
              <a:rPr lang="en-IN" dirty="0">
                <a:latin typeface="Times New Roman" panose="02020603050405020304" pitchFamily="18" charset="0"/>
                <a:cs typeface="Times New Roman" panose="02020603050405020304" pitchFamily="18" charset="0"/>
              </a:rPr>
              <a:t>1. Ultrasonic Sensor.</a:t>
            </a:r>
          </a:p>
          <a:p>
            <a:r>
              <a:rPr lang="en-IN" dirty="0">
                <a:latin typeface="Times New Roman" panose="02020603050405020304" pitchFamily="18" charset="0"/>
                <a:cs typeface="Times New Roman" panose="02020603050405020304" pitchFamily="18" charset="0"/>
              </a:rPr>
              <a:t>2. Traffic Light.</a:t>
            </a:r>
          </a:p>
          <a:p>
            <a:r>
              <a:rPr lang="en-IN" dirty="0">
                <a:latin typeface="Times New Roman" panose="02020603050405020304" pitchFamily="18" charset="0"/>
                <a:cs typeface="Times New Roman" panose="02020603050405020304" pitchFamily="18" charset="0"/>
              </a:rPr>
              <a:t>3. Arduino Mega.</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4386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073A3E-7E5B-0F37-275C-42173ABBEE99}"/>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206709A1-7AA7-74EF-39DA-F34A2E60FF11}"/>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24</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461B9CF-A5F7-02A7-EA12-3BEA0763BC03}"/>
              </a:ext>
            </a:extLst>
          </p:cNvPr>
          <p:cNvSpPr/>
          <p:nvPr/>
        </p:nvSpPr>
        <p:spPr>
          <a:xfrm>
            <a:off x="4035980" y="53643"/>
            <a:ext cx="4120038" cy="830997"/>
          </a:xfrm>
          <a:prstGeom prst="rect">
            <a:avLst/>
          </a:prstGeom>
          <a:noFill/>
        </p:spPr>
        <p:txBody>
          <a:bodyPr wrap="non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FLOW CHART</a:t>
            </a:r>
          </a:p>
        </p:txBody>
      </p:sp>
      <p:sp>
        <p:nvSpPr>
          <p:cNvPr id="5" name="TextBox 4">
            <a:extLst>
              <a:ext uri="{FF2B5EF4-FFF2-40B4-BE49-F238E27FC236}">
                <a16:creationId xmlns:a16="http://schemas.microsoft.com/office/drawing/2014/main" id="{0E8A075B-7111-E36F-DD96-FB10A09ABE6B}"/>
              </a:ext>
            </a:extLst>
          </p:cNvPr>
          <p:cNvSpPr txBox="1"/>
          <p:nvPr/>
        </p:nvSpPr>
        <p:spPr>
          <a:xfrm>
            <a:off x="1623391" y="882537"/>
            <a:ext cx="6630063" cy="369332"/>
          </a:xfrm>
          <a:prstGeom prst="rect">
            <a:avLst/>
          </a:prstGeom>
          <a:noFill/>
        </p:spPr>
        <p:txBody>
          <a:bodyPr wrap="square" rtlCol="0">
            <a:spAutoFit/>
          </a:bodyPr>
          <a:lstStyle/>
          <a:p>
            <a:r>
              <a:rPr lang="en-IN" sz="1800" b="1" dirty="0">
                <a:solidFill>
                  <a:srgbClr val="E8EAED"/>
                </a:solidFill>
                <a:latin typeface="Times New Roman" panose="02020603050405020304" pitchFamily="18" charset="0"/>
                <a:cs typeface="Times New Roman" panose="02020603050405020304" pitchFamily="18" charset="0"/>
              </a:rPr>
              <a:t>Objective 2</a:t>
            </a:r>
            <a:r>
              <a:rPr lang="en-IN" b="1" dirty="0">
                <a:solidFill>
                  <a:srgbClr val="E8EAED"/>
                </a:solidFill>
                <a:latin typeface="Times New Roman" panose="02020603050405020304" pitchFamily="18" charset="0"/>
                <a:cs typeface="Times New Roman" panose="02020603050405020304" pitchFamily="18" charset="0"/>
              </a:rPr>
              <a:t>:</a:t>
            </a:r>
            <a:r>
              <a:rPr lang="en-IN" sz="1800" b="1" dirty="0">
                <a:solidFill>
                  <a:srgbClr val="E8EAED"/>
                </a:solidFill>
                <a:latin typeface="Times New Roman" panose="02020603050405020304" pitchFamily="18" charset="0"/>
                <a:cs typeface="Times New Roman" panose="02020603050405020304" pitchFamily="18" charset="0"/>
              </a:rPr>
              <a:t> </a:t>
            </a:r>
            <a:r>
              <a:rPr lang="en-US" sz="1800" b="1" dirty="0">
                <a:solidFill>
                  <a:srgbClr val="E8EAED"/>
                </a:solidFill>
                <a:latin typeface="Times New Roman" panose="02020603050405020304" pitchFamily="18" charset="0"/>
                <a:cs typeface="Times New Roman" panose="02020603050405020304" pitchFamily="18" charset="0"/>
              </a:rPr>
              <a:t>To enhance the street light for power consumption.</a:t>
            </a:r>
          </a:p>
        </p:txBody>
      </p:sp>
      <p:pic>
        <p:nvPicPr>
          <p:cNvPr id="8" name="Picture 7">
            <a:extLst>
              <a:ext uri="{FF2B5EF4-FFF2-40B4-BE49-F238E27FC236}">
                <a16:creationId xmlns:a16="http://schemas.microsoft.com/office/drawing/2014/main" id="{95F845A7-3AF4-3A38-E69A-731B7ADEF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0671" y="1528868"/>
            <a:ext cx="4305300" cy="4243387"/>
          </a:xfrm>
          <a:prstGeom prst="rect">
            <a:avLst/>
          </a:prstGeom>
        </p:spPr>
      </p:pic>
    </p:spTree>
    <p:extLst>
      <p:ext uri="{BB962C8B-B14F-4D97-AF65-F5344CB8AC3E}">
        <p14:creationId xmlns:p14="http://schemas.microsoft.com/office/powerpoint/2010/main" val="94654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35B279-C0D2-B2F3-8C6E-1377B13DAB5D}"/>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167414DF-84D7-AF56-CE95-7C578E3CB8CD}"/>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25</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2E92929-C415-DCA6-0233-9B235087F515}"/>
              </a:ext>
            </a:extLst>
          </p:cNvPr>
          <p:cNvSpPr/>
          <p:nvPr/>
        </p:nvSpPr>
        <p:spPr>
          <a:xfrm>
            <a:off x="3309273" y="53643"/>
            <a:ext cx="5573450" cy="830997"/>
          </a:xfrm>
          <a:prstGeom prst="rect">
            <a:avLst/>
          </a:prstGeom>
          <a:noFill/>
        </p:spPr>
        <p:txBody>
          <a:bodyPr wrap="none" lIns="91440" tIns="45720" rIns="91440" bIns="45720">
            <a:spAutoFit/>
          </a:bodyPr>
          <a:lstStyle/>
          <a:p>
            <a:pPr algn="ctr"/>
            <a:r>
              <a:rPr lang="en-US" sz="4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IMPLEMENTATION</a:t>
            </a:r>
            <a:endPar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0DFB8A1F-9DB3-3772-7071-1031F560438A}"/>
              </a:ext>
            </a:extLst>
          </p:cNvPr>
          <p:cNvSpPr txBox="1"/>
          <p:nvPr/>
        </p:nvSpPr>
        <p:spPr>
          <a:xfrm>
            <a:off x="1623391" y="882537"/>
            <a:ext cx="6430607" cy="369332"/>
          </a:xfrm>
          <a:prstGeom prst="rect">
            <a:avLst/>
          </a:prstGeom>
          <a:noFill/>
        </p:spPr>
        <p:txBody>
          <a:bodyPr wrap="none" rtlCol="0">
            <a:spAutoFit/>
          </a:bodyPr>
          <a:lstStyle/>
          <a:p>
            <a:r>
              <a:rPr lang="en-IN" sz="1800" b="1" dirty="0">
                <a:solidFill>
                  <a:srgbClr val="E8EAED"/>
                </a:solidFill>
                <a:latin typeface="Times New Roman" panose="02020603050405020304" pitchFamily="18" charset="0"/>
                <a:cs typeface="Times New Roman" panose="02020603050405020304" pitchFamily="18" charset="0"/>
              </a:rPr>
              <a:t>Objective 2</a:t>
            </a:r>
            <a:r>
              <a:rPr lang="en-IN" b="1" dirty="0">
                <a:solidFill>
                  <a:srgbClr val="E8EAED"/>
                </a:solidFill>
                <a:latin typeface="Times New Roman" panose="02020603050405020304" pitchFamily="18" charset="0"/>
                <a:cs typeface="Times New Roman" panose="02020603050405020304" pitchFamily="18" charset="0"/>
              </a:rPr>
              <a:t>:</a:t>
            </a:r>
            <a:r>
              <a:rPr lang="en-IN" sz="1800" b="1" dirty="0">
                <a:solidFill>
                  <a:srgbClr val="E8EAED"/>
                </a:solidFill>
                <a:latin typeface="Times New Roman" panose="02020603050405020304" pitchFamily="18" charset="0"/>
                <a:cs typeface="Times New Roman" panose="02020603050405020304" pitchFamily="18" charset="0"/>
              </a:rPr>
              <a:t> </a:t>
            </a:r>
            <a:r>
              <a:rPr lang="en-US" sz="1800" b="1" dirty="0">
                <a:solidFill>
                  <a:srgbClr val="E8EAED"/>
                </a:solidFill>
                <a:latin typeface="Times New Roman" panose="02020603050405020304" pitchFamily="18" charset="0"/>
                <a:cs typeface="Times New Roman" panose="02020603050405020304" pitchFamily="18" charset="0"/>
              </a:rPr>
              <a:t>To enhance the street light for power consumption.</a:t>
            </a:r>
          </a:p>
        </p:txBody>
      </p:sp>
      <p:pic>
        <p:nvPicPr>
          <p:cNvPr id="7" name="Picture 6">
            <a:extLst>
              <a:ext uri="{FF2B5EF4-FFF2-40B4-BE49-F238E27FC236}">
                <a16:creationId xmlns:a16="http://schemas.microsoft.com/office/drawing/2014/main" id="{2DB73A34-6EA5-5476-04C1-C122C614A02D}"/>
              </a:ext>
            </a:extLst>
          </p:cNvPr>
          <p:cNvPicPr>
            <a:picLocks noChangeAspect="1"/>
          </p:cNvPicPr>
          <p:nvPr/>
        </p:nvPicPr>
        <p:blipFill>
          <a:blip r:embed="rId2"/>
          <a:stretch>
            <a:fillRect/>
          </a:stretch>
        </p:blipFill>
        <p:spPr>
          <a:xfrm>
            <a:off x="1104558" y="1827946"/>
            <a:ext cx="6838796" cy="3610746"/>
          </a:xfrm>
          <a:prstGeom prst="rect">
            <a:avLst/>
          </a:prstGeom>
        </p:spPr>
      </p:pic>
      <p:sp>
        <p:nvSpPr>
          <p:cNvPr id="8" name="TextBox 7">
            <a:extLst>
              <a:ext uri="{FF2B5EF4-FFF2-40B4-BE49-F238E27FC236}">
                <a16:creationId xmlns:a16="http://schemas.microsoft.com/office/drawing/2014/main" id="{BA7A7962-8658-8060-5B24-4237466A23E7}"/>
              </a:ext>
            </a:extLst>
          </p:cNvPr>
          <p:cNvSpPr txBox="1"/>
          <p:nvPr/>
        </p:nvSpPr>
        <p:spPr>
          <a:xfrm>
            <a:off x="8762337" y="2690336"/>
            <a:ext cx="1762021" cy="1477328"/>
          </a:xfrm>
          <a:prstGeom prst="rect">
            <a:avLst/>
          </a:prstGeom>
          <a:noFill/>
        </p:spPr>
        <p:txBody>
          <a:bodyPr wrap="none" rtlCol="0">
            <a:spAutoFit/>
          </a:bodyPr>
          <a:lstStyle/>
          <a:p>
            <a:pPr marL="342900" indent="-342900">
              <a:buAutoNum type="arabicPeriod"/>
            </a:pPr>
            <a:r>
              <a:rPr lang="en-IN" dirty="0">
                <a:latin typeface="Times New Roman" panose="02020603050405020304" pitchFamily="18" charset="0"/>
                <a:cs typeface="Times New Roman" panose="02020603050405020304" pitchFamily="18" charset="0"/>
              </a:rPr>
              <a:t>LDR Sensor.</a:t>
            </a:r>
          </a:p>
          <a:p>
            <a:pPr marL="342900" indent="-342900">
              <a:buAutoNum type="arabicPeriod"/>
            </a:pPr>
            <a:r>
              <a:rPr lang="en-IN" dirty="0">
                <a:latin typeface="Times New Roman" panose="02020603050405020304" pitchFamily="18" charset="0"/>
                <a:cs typeface="Times New Roman" panose="02020603050405020304" pitchFamily="18" charset="0"/>
              </a:rPr>
              <a:t>LED.</a:t>
            </a:r>
          </a:p>
          <a:p>
            <a:pPr marL="342900" indent="-342900">
              <a:buAutoNum type="arabicPeriod"/>
            </a:pPr>
            <a:r>
              <a:rPr lang="en-IN" dirty="0">
                <a:latin typeface="Times New Roman" panose="02020603050405020304" pitchFamily="18" charset="0"/>
                <a:cs typeface="Times New Roman" panose="02020603050405020304" pitchFamily="18" charset="0"/>
              </a:rPr>
              <a:t>IR Sensor.</a:t>
            </a:r>
          </a:p>
          <a:p>
            <a:pPr marL="342900" indent="-342900">
              <a:buAutoNum type="arabicPeriod"/>
            </a:pPr>
            <a:r>
              <a:rPr lang="en-IN" dirty="0">
                <a:latin typeface="Times New Roman" panose="02020603050405020304" pitchFamily="18" charset="0"/>
                <a:cs typeface="Times New Roman" panose="02020603050405020304" pitchFamily="18" charset="0"/>
              </a:rPr>
              <a:t>Bread Board.</a:t>
            </a:r>
          </a:p>
          <a:p>
            <a:pPr marL="342900" indent="-342900">
              <a:buAutoNum type="arabicPeriod"/>
            </a:pPr>
            <a:r>
              <a:rPr lang="en-IN" dirty="0">
                <a:latin typeface="Times New Roman" panose="02020603050405020304" pitchFamily="18" charset="0"/>
                <a:cs typeface="Times New Roman" panose="02020603050405020304" pitchFamily="18" charset="0"/>
              </a:rPr>
              <a:t>Arduino Uno</a:t>
            </a:r>
          </a:p>
        </p:txBody>
      </p:sp>
    </p:spTree>
    <p:extLst>
      <p:ext uri="{BB962C8B-B14F-4D97-AF65-F5344CB8AC3E}">
        <p14:creationId xmlns:p14="http://schemas.microsoft.com/office/powerpoint/2010/main" val="4020763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56F926-F7DF-D497-E470-027DA8F039CD}"/>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B8EB88B7-EA47-6F37-1BFC-83879333E3A3}"/>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26</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665D176-EAFA-E0A4-92FA-820604BE0C7D}"/>
              </a:ext>
            </a:extLst>
          </p:cNvPr>
          <p:cNvSpPr/>
          <p:nvPr/>
        </p:nvSpPr>
        <p:spPr>
          <a:xfrm>
            <a:off x="4045502" y="2828835"/>
            <a:ext cx="4100995" cy="1200329"/>
          </a:xfrm>
          <a:prstGeom prst="rect">
            <a:avLst/>
          </a:prstGeom>
          <a:noFill/>
        </p:spPr>
        <p:txBody>
          <a:bodyPr wrap="non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RESULTS</a:t>
            </a:r>
          </a:p>
        </p:txBody>
      </p:sp>
    </p:spTree>
    <p:extLst>
      <p:ext uri="{BB962C8B-B14F-4D97-AF65-F5344CB8AC3E}">
        <p14:creationId xmlns:p14="http://schemas.microsoft.com/office/powerpoint/2010/main" val="4193044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197DD-655F-3DB4-0E49-F3650A26FD2F}"/>
              </a:ext>
            </a:extLst>
          </p:cNvPr>
          <p:cNvPicPr>
            <a:picLocks noChangeAspect="1"/>
          </p:cNvPicPr>
          <p:nvPr/>
        </p:nvPicPr>
        <p:blipFill>
          <a:blip r:embed="rId2"/>
          <a:stretch>
            <a:fillRect/>
          </a:stretch>
        </p:blipFill>
        <p:spPr>
          <a:xfrm>
            <a:off x="1240044" y="1035336"/>
            <a:ext cx="5668188" cy="3186805"/>
          </a:xfrm>
          <a:prstGeom prst="rect">
            <a:avLst/>
          </a:prstGeom>
        </p:spPr>
      </p:pic>
      <p:sp>
        <p:nvSpPr>
          <p:cNvPr id="6" name="TextBox 5">
            <a:extLst>
              <a:ext uri="{FF2B5EF4-FFF2-40B4-BE49-F238E27FC236}">
                <a16:creationId xmlns:a16="http://schemas.microsoft.com/office/drawing/2014/main" id="{775B19AA-7079-8AF4-655A-31B28FBE28C4}"/>
              </a:ext>
            </a:extLst>
          </p:cNvPr>
          <p:cNvSpPr txBox="1"/>
          <p:nvPr/>
        </p:nvSpPr>
        <p:spPr>
          <a:xfrm>
            <a:off x="1518081" y="4699222"/>
            <a:ext cx="9510378"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When the congestion is at signal 1, the reading get from the sensor is recorded and send to the Arduino and the time of the traffic light is rescheduled at signal 1.</a:t>
            </a:r>
          </a:p>
        </p:txBody>
      </p:sp>
      <p:pic>
        <p:nvPicPr>
          <p:cNvPr id="8" name="Picture 7">
            <a:extLst>
              <a:ext uri="{FF2B5EF4-FFF2-40B4-BE49-F238E27FC236}">
                <a16:creationId xmlns:a16="http://schemas.microsoft.com/office/drawing/2014/main" id="{B29B550F-8AAF-FC72-C52B-47C5F8526B65}"/>
              </a:ext>
            </a:extLst>
          </p:cNvPr>
          <p:cNvPicPr>
            <a:picLocks noChangeAspect="1"/>
          </p:cNvPicPr>
          <p:nvPr/>
        </p:nvPicPr>
        <p:blipFill rotWithShape="1">
          <a:blip r:embed="rId3"/>
          <a:srcRect r="54935"/>
          <a:stretch/>
        </p:blipFill>
        <p:spPr>
          <a:xfrm>
            <a:off x="8210922" y="1035336"/>
            <a:ext cx="3000417" cy="3186805"/>
          </a:xfrm>
          <a:prstGeom prst="rect">
            <a:avLst/>
          </a:prstGeom>
        </p:spPr>
      </p:pic>
      <p:sp>
        <p:nvSpPr>
          <p:cNvPr id="9" name="Footer Placeholder 1">
            <a:extLst>
              <a:ext uri="{FF2B5EF4-FFF2-40B4-BE49-F238E27FC236}">
                <a16:creationId xmlns:a16="http://schemas.microsoft.com/office/drawing/2014/main" id="{E79F2B73-6A2F-5587-B6FE-E9078620B236}"/>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10" name="Slide Number Placeholder 2">
            <a:extLst>
              <a:ext uri="{FF2B5EF4-FFF2-40B4-BE49-F238E27FC236}">
                <a16:creationId xmlns:a16="http://schemas.microsoft.com/office/drawing/2014/main" id="{36B040C4-05A6-1951-A57F-8D5210AEF479}"/>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27</a:t>
            </a:fld>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9165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45BA31-EF46-07D1-3828-B4A959B38F8B}"/>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86D5FFA9-F074-F6CE-6BF5-BCB2605B5FF8}"/>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28</a:t>
            </a:fld>
            <a:endParaRPr lang="en-US"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5D59086-9BB2-2869-9EB3-416048B3287F}"/>
              </a:ext>
            </a:extLst>
          </p:cNvPr>
          <p:cNvPicPr>
            <a:picLocks noChangeAspect="1"/>
          </p:cNvPicPr>
          <p:nvPr/>
        </p:nvPicPr>
        <p:blipFill>
          <a:blip r:embed="rId2"/>
          <a:stretch>
            <a:fillRect/>
          </a:stretch>
        </p:blipFill>
        <p:spPr>
          <a:xfrm>
            <a:off x="3154017" y="614555"/>
            <a:ext cx="5883965" cy="3308120"/>
          </a:xfrm>
          <a:prstGeom prst="rect">
            <a:avLst/>
          </a:prstGeom>
        </p:spPr>
      </p:pic>
      <p:sp>
        <p:nvSpPr>
          <p:cNvPr id="8" name="TextBox 7">
            <a:extLst>
              <a:ext uri="{FF2B5EF4-FFF2-40B4-BE49-F238E27FC236}">
                <a16:creationId xmlns:a16="http://schemas.microsoft.com/office/drawing/2014/main" id="{2A692C75-5F19-31CA-1BB9-85D06A8B4E9F}"/>
              </a:ext>
            </a:extLst>
          </p:cNvPr>
          <p:cNvSpPr txBox="1"/>
          <p:nvPr/>
        </p:nvSpPr>
        <p:spPr>
          <a:xfrm>
            <a:off x="2017642" y="4432363"/>
            <a:ext cx="8891547"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When the congestion is at other signal, the reading from the sensor is recorded and send to the Arduino and the rescheduling algorithm is done.</a:t>
            </a:r>
          </a:p>
        </p:txBody>
      </p:sp>
    </p:spTree>
    <p:extLst>
      <p:ext uri="{BB962C8B-B14F-4D97-AF65-F5344CB8AC3E}">
        <p14:creationId xmlns:p14="http://schemas.microsoft.com/office/powerpoint/2010/main" val="3082959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BC23EF-639B-1909-402A-3040D72AD2DD}"/>
              </a:ext>
            </a:extLst>
          </p:cNvPr>
          <p:cNvPicPr>
            <a:picLocks noChangeAspect="1"/>
          </p:cNvPicPr>
          <p:nvPr/>
        </p:nvPicPr>
        <p:blipFill>
          <a:blip r:embed="rId2"/>
          <a:stretch>
            <a:fillRect/>
          </a:stretch>
        </p:blipFill>
        <p:spPr>
          <a:xfrm>
            <a:off x="1404317" y="1098949"/>
            <a:ext cx="5605670" cy="3151655"/>
          </a:xfrm>
          <a:prstGeom prst="rect">
            <a:avLst/>
          </a:prstGeom>
        </p:spPr>
      </p:pic>
      <p:pic>
        <p:nvPicPr>
          <p:cNvPr id="5" name="Picture 4">
            <a:extLst>
              <a:ext uri="{FF2B5EF4-FFF2-40B4-BE49-F238E27FC236}">
                <a16:creationId xmlns:a16="http://schemas.microsoft.com/office/drawing/2014/main" id="{71CEAA3A-579B-3B8B-42CF-E36C70EF3B46}"/>
              </a:ext>
            </a:extLst>
          </p:cNvPr>
          <p:cNvPicPr>
            <a:picLocks noChangeAspect="1"/>
          </p:cNvPicPr>
          <p:nvPr/>
        </p:nvPicPr>
        <p:blipFill rotWithShape="1">
          <a:blip r:embed="rId3"/>
          <a:srcRect r="56431"/>
          <a:stretch/>
        </p:blipFill>
        <p:spPr>
          <a:xfrm>
            <a:off x="7984849" y="1098949"/>
            <a:ext cx="2995902" cy="3151655"/>
          </a:xfrm>
          <a:prstGeom prst="rect">
            <a:avLst/>
          </a:prstGeom>
        </p:spPr>
      </p:pic>
      <p:sp>
        <p:nvSpPr>
          <p:cNvPr id="6" name="Footer Placeholder 1">
            <a:extLst>
              <a:ext uri="{FF2B5EF4-FFF2-40B4-BE49-F238E27FC236}">
                <a16:creationId xmlns:a16="http://schemas.microsoft.com/office/drawing/2014/main" id="{F1CC88C1-89E7-BCB3-A879-0E5B9F61BC71}"/>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7" name="Slide Number Placeholder 2">
            <a:extLst>
              <a:ext uri="{FF2B5EF4-FFF2-40B4-BE49-F238E27FC236}">
                <a16:creationId xmlns:a16="http://schemas.microsoft.com/office/drawing/2014/main" id="{336983E4-C8FE-1DF8-9E27-245B39C8F7E3}"/>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29</a:t>
            </a:fld>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35ABA1B-BFF6-6E11-5A7A-5FB8813D22C1}"/>
              </a:ext>
            </a:extLst>
          </p:cNvPr>
          <p:cNvSpPr txBox="1"/>
          <p:nvPr/>
        </p:nvSpPr>
        <p:spPr>
          <a:xfrm>
            <a:off x="1572369" y="4623195"/>
            <a:ext cx="9185745"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When the congestion is at other signal, the reading from the sensor is recorded and send to the Arduino and the rescheduling algorithm is done which changes the traffic light frequently so that time is save and no congestion occurs.</a:t>
            </a:r>
          </a:p>
        </p:txBody>
      </p:sp>
    </p:spTree>
    <p:extLst>
      <p:ext uri="{BB962C8B-B14F-4D97-AF65-F5344CB8AC3E}">
        <p14:creationId xmlns:p14="http://schemas.microsoft.com/office/powerpoint/2010/main" val="223060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9EB9-C615-FDFE-077E-81A3BB080E86}"/>
              </a:ext>
            </a:extLst>
          </p:cNvPr>
          <p:cNvSpPr txBox="1">
            <a:spLocks/>
          </p:cNvSpPr>
          <p:nvPr/>
        </p:nvSpPr>
        <p:spPr>
          <a:xfrm>
            <a:off x="685346" y="609600"/>
            <a:ext cx="7765322" cy="97045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 </a:t>
            </a:r>
            <a:endParaRPr lang="en-IN" dirty="0"/>
          </a:p>
        </p:txBody>
      </p:sp>
      <p:sp>
        <p:nvSpPr>
          <p:cNvPr id="3" name="Content Placeholder 2">
            <a:extLst>
              <a:ext uri="{FF2B5EF4-FFF2-40B4-BE49-F238E27FC236}">
                <a16:creationId xmlns:a16="http://schemas.microsoft.com/office/drawing/2014/main" id="{E9C43CAD-ACAF-C8A9-8A6F-625523BB1D73}"/>
              </a:ext>
            </a:extLst>
          </p:cNvPr>
          <p:cNvSpPr txBox="1">
            <a:spLocks/>
          </p:cNvSpPr>
          <p:nvPr/>
        </p:nvSpPr>
        <p:spPr>
          <a:xfrm>
            <a:off x="609600" y="1888776"/>
            <a:ext cx="7255435" cy="412241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lnSpc>
                <a:spcPct val="150000"/>
              </a:lnSpc>
            </a:pPr>
            <a:endParaRPr lang="en-IN" sz="2000" dirty="0"/>
          </a:p>
        </p:txBody>
      </p:sp>
      <p:sp>
        <p:nvSpPr>
          <p:cNvPr id="5" name="Footer Placeholder 4">
            <a:extLst>
              <a:ext uri="{FF2B5EF4-FFF2-40B4-BE49-F238E27FC236}">
                <a16:creationId xmlns:a16="http://schemas.microsoft.com/office/drawing/2014/main" id="{84EB14BC-DE29-3AD4-45EB-F2E585DAE700}"/>
              </a:ext>
            </a:extLst>
          </p:cNvPr>
          <p:cNvSpPr>
            <a:spLocks noGrp="1"/>
          </p:cNvSpPr>
          <p:nvPr>
            <p:ph type="ftr" sz="quarter" idx="11"/>
          </p:nvPr>
        </p:nvSpPr>
        <p:spPr>
          <a:xfrm>
            <a:off x="804617" y="6248401"/>
            <a:ext cx="1310430"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6" name="Slide Number Placeholder 5">
            <a:extLst>
              <a:ext uri="{FF2B5EF4-FFF2-40B4-BE49-F238E27FC236}">
                <a16:creationId xmlns:a16="http://schemas.microsoft.com/office/drawing/2014/main" id="{CBA4D4CD-64DB-FC92-DFFE-04B0B5A83DCB}"/>
              </a:ext>
            </a:extLst>
          </p:cNvPr>
          <p:cNvSpPr>
            <a:spLocks noGrp="1"/>
          </p:cNvSpPr>
          <p:nvPr>
            <p:ph type="sldNum" sz="quarter" idx="12"/>
          </p:nvPr>
        </p:nvSpPr>
        <p:spPr>
          <a:xfrm>
            <a:off x="11342051" y="6248401"/>
            <a:ext cx="565159" cy="365125"/>
          </a:xfrm>
        </p:spPr>
        <p:txBody>
          <a:bodyPr/>
          <a:lstStyle/>
          <a:p>
            <a:fld id="{B6F15528-21DE-4FAA-801E-634DDDAF4B2B}" type="slidenum">
              <a:rPr lang="en-US" smtClean="0"/>
              <a:pPr/>
              <a:t>3</a:t>
            </a:fld>
            <a:endParaRPr lang="en-US"/>
          </a:p>
        </p:txBody>
      </p:sp>
      <p:sp>
        <p:nvSpPr>
          <p:cNvPr id="7" name="Rectangle 6">
            <a:extLst>
              <a:ext uri="{FF2B5EF4-FFF2-40B4-BE49-F238E27FC236}">
                <a16:creationId xmlns:a16="http://schemas.microsoft.com/office/drawing/2014/main" id="{5687D33D-1EB7-A617-25FC-DF1EE7F2F856}"/>
              </a:ext>
            </a:extLst>
          </p:cNvPr>
          <p:cNvSpPr/>
          <p:nvPr/>
        </p:nvSpPr>
        <p:spPr>
          <a:xfrm>
            <a:off x="2587244" y="2828835"/>
            <a:ext cx="7017512" cy="1200329"/>
          </a:xfrm>
          <a:prstGeom prst="rect">
            <a:avLst/>
          </a:prstGeom>
          <a:noFill/>
        </p:spPr>
        <p:txBody>
          <a:bodyPr wrap="squar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2700000" algn="tl" rotWithShape="0">
                    <a:prstClr val="black">
                      <a:alpha val="40000"/>
                    </a:prstClr>
                  </a:outerShdw>
                  <a:reflection blurRad="6350" stA="53000" endA="300" endPos="35500" dir="5400000" sy="-90000" algn="bl" rotWithShape="0"/>
                </a:effectLst>
                <a:latin typeface="Times New Roman" panose="02020603050405020304" pitchFamily="18" charset="0"/>
                <a:cs typeface="Times New Roman" panose="02020603050405020304" pitchFamily="18" charset="0"/>
              </a:rPr>
              <a:t>BACKGROUND</a:t>
            </a:r>
          </a:p>
        </p:txBody>
      </p:sp>
    </p:spTree>
    <p:extLst>
      <p:ext uri="{BB962C8B-B14F-4D97-AF65-F5344CB8AC3E}">
        <p14:creationId xmlns:p14="http://schemas.microsoft.com/office/powerpoint/2010/main" val="248240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F1CC88C1-89E7-BCB3-A879-0E5B9F61BC71}"/>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7" name="Slide Number Placeholder 2">
            <a:extLst>
              <a:ext uri="{FF2B5EF4-FFF2-40B4-BE49-F238E27FC236}">
                <a16:creationId xmlns:a16="http://schemas.microsoft.com/office/drawing/2014/main" id="{336983E4-C8FE-1DF8-9E27-245B39C8F7E3}"/>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30</a:t>
            </a:fld>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35ABA1B-BFF6-6E11-5A7A-5FB8813D22C1}"/>
              </a:ext>
            </a:extLst>
          </p:cNvPr>
          <p:cNvSpPr txBox="1"/>
          <p:nvPr/>
        </p:nvSpPr>
        <p:spPr>
          <a:xfrm>
            <a:off x="1572369" y="4623195"/>
            <a:ext cx="9185745" cy="923330"/>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Cloud Implementation:</a:t>
            </a:r>
          </a:p>
          <a:p>
            <a:r>
              <a:rPr lang="en-IN" dirty="0">
                <a:latin typeface="Times New Roman" panose="02020603050405020304" pitchFamily="18" charset="0"/>
                <a:cs typeface="Times New Roman" panose="02020603050405020304" pitchFamily="18" charset="0"/>
              </a:rPr>
              <a:t>				The data coming from the ultrasonic sensors are send to the 							cloud (</a:t>
            </a:r>
            <a:r>
              <a:rPr lang="en-IN" dirty="0" err="1">
                <a:latin typeface="Times New Roman" panose="02020603050405020304" pitchFamily="18" charset="0"/>
                <a:cs typeface="Times New Roman" panose="02020603050405020304" pitchFamily="18" charset="0"/>
              </a:rPr>
              <a:t>ThingsBoard</a:t>
            </a:r>
            <a:r>
              <a:rPr lang="en-IN" dirty="0">
                <a:latin typeface="Times New Roman" panose="02020603050405020304" pitchFamily="18" charset="0"/>
                <a:cs typeface="Times New Roman" panose="02020603050405020304" pitchFamily="18" charset="0"/>
              </a:rPr>
              <a:t>), which can be use for </a:t>
            </a:r>
            <a:r>
              <a:rPr lang="en-IN">
                <a:latin typeface="Times New Roman" panose="02020603050405020304" pitchFamily="18" charset="0"/>
                <a:cs typeface="Times New Roman" panose="02020603050405020304" pitchFamily="18" charset="0"/>
              </a:rPr>
              <a:t>future analysis.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BBC83A2-0609-410D-32D4-7706A4BD4586}"/>
              </a:ext>
            </a:extLst>
          </p:cNvPr>
          <p:cNvPicPr>
            <a:picLocks noChangeAspect="1"/>
          </p:cNvPicPr>
          <p:nvPr/>
        </p:nvPicPr>
        <p:blipFill>
          <a:blip r:embed="rId2"/>
          <a:stretch>
            <a:fillRect/>
          </a:stretch>
        </p:blipFill>
        <p:spPr>
          <a:xfrm>
            <a:off x="871993" y="1113184"/>
            <a:ext cx="5224007" cy="3318380"/>
          </a:xfrm>
          <a:prstGeom prst="rect">
            <a:avLst/>
          </a:prstGeom>
        </p:spPr>
      </p:pic>
      <p:pic>
        <p:nvPicPr>
          <p:cNvPr id="10" name="Picture 9">
            <a:extLst>
              <a:ext uri="{FF2B5EF4-FFF2-40B4-BE49-F238E27FC236}">
                <a16:creationId xmlns:a16="http://schemas.microsoft.com/office/drawing/2014/main" id="{4E6AB8F0-0723-CF68-84D0-8FB14F54C1C5}"/>
              </a:ext>
            </a:extLst>
          </p:cNvPr>
          <p:cNvPicPr>
            <a:picLocks noChangeAspect="1"/>
          </p:cNvPicPr>
          <p:nvPr/>
        </p:nvPicPr>
        <p:blipFill>
          <a:blip r:embed="rId3"/>
          <a:stretch>
            <a:fillRect/>
          </a:stretch>
        </p:blipFill>
        <p:spPr>
          <a:xfrm>
            <a:off x="6453321" y="1111879"/>
            <a:ext cx="4325137" cy="3160378"/>
          </a:xfrm>
          <a:prstGeom prst="rect">
            <a:avLst/>
          </a:prstGeom>
        </p:spPr>
      </p:pic>
    </p:spTree>
    <p:extLst>
      <p:ext uri="{BB962C8B-B14F-4D97-AF65-F5344CB8AC3E}">
        <p14:creationId xmlns:p14="http://schemas.microsoft.com/office/powerpoint/2010/main" val="4135761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1">
            <a:extLst>
              <a:ext uri="{FF2B5EF4-FFF2-40B4-BE49-F238E27FC236}">
                <a16:creationId xmlns:a16="http://schemas.microsoft.com/office/drawing/2014/main" id="{F1CC88C1-89E7-BCB3-A879-0E5B9F61BC71}"/>
              </a:ext>
            </a:extLst>
          </p:cNvPr>
          <p:cNvSpPr>
            <a:spLocks noGrp="1"/>
          </p:cNvSpPr>
          <p:nvPr>
            <p:ph type="ftr" sz="quarter" idx="11"/>
          </p:nvPr>
        </p:nvSpPr>
        <p:spPr>
          <a:xfrm>
            <a:off x="1448672" y="6248401"/>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7" name="Slide Number Placeholder 2">
            <a:extLst>
              <a:ext uri="{FF2B5EF4-FFF2-40B4-BE49-F238E27FC236}">
                <a16:creationId xmlns:a16="http://schemas.microsoft.com/office/drawing/2014/main" id="{336983E4-C8FE-1DF8-9E27-245B39C8F7E3}"/>
              </a:ext>
            </a:extLst>
          </p:cNvPr>
          <p:cNvSpPr>
            <a:spLocks noGrp="1"/>
          </p:cNvSpPr>
          <p:nvPr>
            <p:ph type="sldNum" sz="quarter" idx="12"/>
          </p:nvPr>
        </p:nvSpPr>
        <p:spPr>
          <a:xfrm>
            <a:off x="11304570"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31</a:t>
            </a:fld>
            <a:endParaRPr lang="en-US"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CD437E5E-72AA-FF35-2A2E-9600D15DF099}"/>
              </a:ext>
            </a:extLst>
          </p:cNvPr>
          <p:cNvPicPr>
            <a:picLocks noChangeAspect="1"/>
          </p:cNvPicPr>
          <p:nvPr/>
        </p:nvPicPr>
        <p:blipFill>
          <a:blip r:embed="rId2"/>
          <a:stretch>
            <a:fillRect/>
          </a:stretch>
        </p:blipFill>
        <p:spPr>
          <a:xfrm rot="5400000">
            <a:off x="2139254" y="375184"/>
            <a:ext cx="2841721" cy="3788962"/>
          </a:xfrm>
          <a:prstGeom prst="rect">
            <a:avLst/>
          </a:prstGeom>
        </p:spPr>
      </p:pic>
      <p:pic>
        <p:nvPicPr>
          <p:cNvPr id="8" name="Picture 7">
            <a:extLst>
              <a:ext uri="{FF2B5EF4-FFF2-40B4-BE49-F238E27FC236}">
                <a16:creationId xmlns:a16="http://schemas.microsoft.com/office/drawing/2014/main" id="{E9565CFF-8D0E-E686-A03D-9D79BE8BD4A1}"/>
              </a:ext>
            </a:extLst>
          </p:cNvPr>
          <p:cNvPicPr>
            <a:picLocks noChangeAspect="1"/>
          </p:cNvPicPr>
          <p:nvPr/>
        </p:nvPicPr>
        <p:blipFill>
          <a:blip r:embed="rId3"/>
          <a:stretch>
            <a:fillRect/>
          </a:stretch>
        </p:blipFill>
        <p:spPr>
          <a:xfrm rot="5400000">
            <a:off x="6926941" y="375184"/>
            <a:ext cx="2841722" cy="3788963"/>
          </a:xfrm>
          <a:prstGeom prst="rect">
            <a:avLst/>
          </a:prstGeom>
        </p:spPr>
      </p:pic>
      <p:sp>
        <p:nvSpPr>
          <p:cNvPr id="12" name="TextBox 11">
            <a:extLst>
              <a:ext uri="{FF2B5EF4-FFF2-40B4-BE49-F238E27FC236}">
                <a16:creationId xmlns:a16="http://schemas.microsoft.com/office/drawing/2014/main" id="{967B31F5-ADC4-E209-84F7-14FCC58AEE76}"/>
              </a:ext>
            </a:extLst>
          </p:cNvPr>
          <p:cNvSpPr txBox="1"/>
          <p:nvPr/>
        </p:nvSpPr>
        <p:spPr>
          <a:xfrm>
            <a:off x="2128961" y="4446194"/>
            <a:ext cx="7682947" cy="147732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Represents the energy conservation of street light, which has two case, in first case that is:-</a:t>
            </a:r>
          </a:p>
          <a:p>
            <a:r>
              <a:rPr lang="en-IN" dirty="0">
                <a:latin typeface="Times New Roman" panose="02020603050405020304" pitchFamily="18" charset="0"/>
                <a:cs typeface="Times New Roman" panose="02020603050405020304" pitchFamily="18" charset="0"/>
              </a:rPr>
              <a:t>(a) in which the street lights are off when the intensity of surrounding is high. </a:t>
            </a:r>
          </a:p>
          <a:p>
            <a:r>
              <a:rPr lang="en-IN" dirty="0">
                <a:latin typeface="Times New Roman" panose="02020603050405020304" pitchFamily="18" charset="0"/>
                <a:cs typeface="Times New Roman" panose="02020603050405020304" pitchFamily="18" charset="0"/>
              </a:rPr>
              <a:t>(b) the street light turn on when intensity of surrounding is low and the intensity of light increases when an vehicle come Infront of the sensor.</a:t>
            </a:r>
          </a:p>
        </p:txBody>
      </p:sp>
      <p:sp>
        <p:nvSpPr>
          <p:cNvPr id="14" name="TextBox 13">
            <a:extLst>
              <a:ext uri="{FF2B5EF4-FFF2-40B4-BE49-F238E27FC236}">
                <a16:creationId xmlns:a16="http://schemas.microsoft.com/office/drawing/2014/main" id="{E5A33F12-1F28-4102-76DF-FF42A10062AA}"/>
              </a:ext>
            </a:extLst>
          </p:cNvPr>
          <p:cNvSpPr txBox="1"/>
          <p:nvPr/>
        </p:nvSpPr>
        <p:spPr>
          <a:xfrm>
            <a:off x="3044687" y="3751983"/>
            <a:ext cx="6102626" cy="369332"/>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(a)                                                                                     (b)</a:t>
            </a:r>
            <a:endParaRPr lang="en-IN" dirty="0"/>
          </a:p>
        </p:txBody>
      </p:sp>
    </p:spTree>
    <p:extLst>
      <p:ext uri="{BB962C8B-B14F-4D97-AF65-F5344CB8AC3E}">
        <p14:creationId xmlns:p14="http://schemas.microsoft.com/office/powerpoint/2010/main" val="2095520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E211839-65A1-6E30-08F3-D014BD552E34}"/>
              </a:ext>
            </a:extLst>
          </p:cNvPr>
          <p:cNvSpPr>
            <a:spLocks noGrp="1"/>
          </p:cNvSpPr>
          <p:nvPr>
            <p:ph type="ftr" sz="quarter" idx="11"/>
          </p:nvPr>
        </p:nvSpPr>
        <p:spPr>
          <a:xfrm>
            <a:off x="1393013" y="6271566"/>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F45ACA82-E9D4-2C79-FE2E-F9187C6899DB}"/>
              </a:ext>
            </a:extLst>
          </p:cNvPr>
          <p:cNvSpPr>
            <a:spLocks noGrp="1"/>
          </p:cNvSpPr>
          <p:nvPr>
            <p:ph type="sldNum" sz="quarter" idx="12"/>
          </p:nvPr>
        </p:nvSpPr>
        <p:spPr>
          <a:xfrm>
            <a:off x="11304570" y="6271566"/>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32</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C918D2D-5D69-7E45-A510-C21DD2BE1A6D}"/>
              </a:ext>
            </a:extLst>
          </p:cNvPr>
          <p:cNvSpPr/>
          <p:nvPr/>
        </p:nvSpPr>
        <p:spPr>
          <a:xfrm>
            <a:off x="3516607" y="236817"/>
            <a:ext cx="5158785"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CONCLUSIONS</a:t>
            </a:r>
          </a:p>
        </p:txBody>
      </p:sp>
      <p:sp>
        <p:nvSpPr>
          <p:cNvPr id="5" name="TextBox 4">
            <a:extLst>
              <a:ext uri="{FF2B5EF4-FFF2-40B4-BE49-F238E27FC236}">
                <a16:creationId xmlns:a16="http://schemas.microsoft.com/office/drawing/2014/main" id="{141A3117-8AE1-CAFA-6BB7-F4E820866928}"/>
              </a:ext>
            </a:extLst>
          </p:cNvPr>
          <p:cNvSpPr txBox="1"/>
          <p:nvPr/>
        </p:nvSpPr>
        <p:spPr>
          <a:xfrm flipH="1">
            <a:off x="2118359" y="1655199"/>
            <a:ext cx="7955280" cy="3782061"/>
          </a:xfrm>
          <a:prstGeom prst="rect">
            <a:avLst/>
          </a:prstGeom>
          <a:noFill/>
        </p:spPr>
        <p:txBody>
          <a:bodyPr wrap="square" rtlCol="0">
            <a:spAutoFit/>
          </a:bodyPr>
          <a:lstStyle/>
          <a:p>
            <a:pPr algn="just">
              <a:lnSpc>
                <a:spcPct val="150000"/>
              </a:lnSpc>
            </a:pPr>
            <a:r>
              <a:rPr lang="en-US" b="0" i="0" dirty="0">
                <a:effectLst/>
                <a:latin typeface="Times New Roman" panose="02020603050405020304" pitchFamily="18" charset="0"/>
                <a:cs typeface="Times New Roman" panose="02020603050405020304" pitchFamily="18" charset="0"/>
              </a:rPr>
              <a:t>The present study focuses on all the various researches made in road safety with the help of IoT. It is seen that, with the help of IoT, the safety system can be updated on a real-time basis which can help to create a smart, intelligent, and highly efficient road safety system.</a:t>
            </a:r>
          </a:p>
          <a:p>
            <a:pPr algn="just">
              <a:lnSpc>
                <a:spcPct val="150000"/>
              </a:lnSpc>
            </a:pPr>
            <a:r>
              <a:rPr lang="en-US" dirty="0">
                <a:latin typeface="Times New Roman" panose="02020603050405020304" pitchFamily="18" charset="0"/>
                <a:cs typeface="Times New Roman" panose="02020603050405020304" pitchFamily="18" charset="0"/>
              </a:rPr>
              <a:t>The true power of IoT in ensuring safe driving continues to be unleashed as cars move towards becoming fully autonomous and start interacting with their environment and making decisions on their own. This will prevent drivers from entering hazardous areas, assisting in avoiding collisions, selecting detours, and avoiding traffic congestions.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38042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DD48FB4-E2A5-F2B5-72DC-873F489C9DA5}"/>
              </a:ext>
            </a:extLst>
          </p:cNvPr>
          <p:cNvSpPr>
            <a:spLocks noGrp="1"/>
          </p:cNvSpPr>
          <p:nvPr>
            <p:ph type="ftr" sz="quarter" idx="11"/>
          </p:nvPr>
        </p:nvSpPr>
        <p:spPr>
          <a:xfrm>
            <a:off x="1327670" y="6256988"/>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ECE36B57-EC87-3B2E-353E-6C5329F9546D}"/>
              </a:ext>
            </a:extLst>
          </p:cNvPr>
          <p:cNvSpPr>
            <a:spLocks noGrp="1"/>
          </p:cNvSpPr>
          <p:nvPr>
            <p:ph type="sldNum" sz="quarter" idx="12"/>
          </p:nvPr>
        </p:nvSpPr>
        <p:spPr>
          <a:xfrm>
            <a:off x="11341919" y="6256989"/>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33</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F7CE7F2-D19F-950F-9273-42BFA5C640F1}"/>
              </a:ext>
            </a:extLst>
          </p:cNvPr>
          <p:cNvSpPr/>
          <p:nvPr/>
        </p:nvSpPr>
        <p:spPr>
          <a:xfrm>
            <a:off x="3742901" y="139982"/>
            <a:ext cx="5178834" cy="923330"/>
          </a:xfrm>
          <a:prstGeom prst="rect">
            <a:avLst/>
          </a:prstGeom>
          <a:noFill/>
        </p:spPr>
        <p:txBody>
          <a:bodyPr wrap="squar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1749390D-6DE2-6679-82C2-E41389737CD4}"/>
              </a:ext>
            </a:extLst>
          </p:cNvPr>
          <p:cNvSpPr txBox="1"/>
          <p:nvPr/>
        </p:nvSpPr>
        <p:spPr>
          <a:xfrm>
            <a:off x="1298318" y="1305659"/>
            <a:ext cx="9595363" cy="4708981"/>
          </a:xfrm>
          <a:prstGeom prst="rect">
            <a:avLst/>
          </a:prstGeom>
          <a:noFill/>
        </p:spPr>
        <p:txBody>
          <a:bodyPr wrap="square">
            <a:spAutoFit/>
          </a:bodyPr>
          <a:lstStyle/>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1.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Papageorgiou</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M.,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Kiakaki</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C.,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Dinopoulou</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V.,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Kotsialos</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A., Wang, Y.: Review of road trafﬁc control strategies. Proc. IEEE 91, 2043–2067 (2003)</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2.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Jabbarpour</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M.R., et al.: Ant-based vehicle congestion avoidance system using vehicular networks. Eng. Appl.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Artif</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Intell</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36, 303–319 (2014)</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3. Pan, J., Khan, M.A., Popa, I.S.,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Zeitouni</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K.,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Borcea</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C.: Proactive vehicle re-routing strategies for congestion avoidance. In: 2012 IEEE 8th International Conference on Distributed Computing in Sensor Systems, pp. 265–272 (2012)</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4. Pan, J., Popa, I.S.,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Borcea</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C.: DIVERT: a distributed vehicular trafﬁc re-routing system for congestion avoidance. IEEE Trans. Mob.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Comput</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16, 58–72 (2017)</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5.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Jovanovi´c</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A.,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Nikoli´c</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M.,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Teodorovi´c</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D.: Area-wide urban trafﬁc control: a bee colony optimization approach. Transp. Res. Part C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Emerg</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Technol. 77, 329–350 (2017)</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6. Li, X., Sun, J.-Q.: Signal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multiobjective</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optimization for urban trafﬁc network. IEEE Trans.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Intell</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Trans. Syst. 19, 3529–3537 (2018)</a:t>
            </a:r>
          </a:p>
          <a:p>
            <a:endPar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endParaRPr>
          </a:p>
          <a:p>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7. McKenney, D., White, T.: Distributed and adaptive trafﬁc signal control within a realistic trafﬁc simulation. Eng. Appl.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Artif</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a:t>
            </a:r>
            <a:r>
              <a:rPr lang="en-IN" sz="1500" b="0" i="0" dirty="0" err="1">
                <a:solidFill>
                  <a:schemeClr val="accent2">
                    <a:lumMod val="60000"/>
                    <a:lumOff val="40000"/>
                  </a:schemeClr>
                </a:solidFill>
                <a:effectLst/>
                <a:latin typeface="Times New Roman" panose="02020603050405020304" pitchFamily="18" charset="0"/>
                <a:cs typeface="Times New Roman" panose="02020603050405020304" pitchFamily="18" charset="0"/>
              </a:rPr>
              <a:t>Intell</a:t>
            </a:r>
            <a:r>
              <a:rPr lang="en-IN" sz="1500" b="0" i="0" dirty="0">
                <a:solidFill>
                  <a:schemeClr val="accent2">
                    <a:lumMod val="60000"/>
                    <a:lumOff val="40000"/>
                  </a:schemeClr>
                </a:solidFill>
                <a:effectLst/>
                <a:latin typeface="Times New Roman" panose="02020603050405020304" pitchFamily="18" charset="0"/>
                <a:cs typeface="Times New Roman" panose="02020603050405020304" pitchFamily="18" charset="0"/>
              </a:rPr>
              <a:t>. 26, 574–583 (2013)</a:t>
            </a:r>
          </a:p>
        </p:txBody>
      </p:sp>
    </p:spTree>
    <p:extLst>
      <p:ext uri="{BB962C8B-B14F-4D97-AF65-F5344CB8AC3E}">
        <p14:creationId xmlns:p14="http://schemas.microsoft.com/office/powerpoint/2010/main" val="370203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A08587A-D7F4-C583-451E-6EF890825F31}"/>
              </a:ext>
            </a:extLst>
          </p:cNvPr>
          <p:cNvSpPr txBox="1"/>
          <p:nvPr/>
        </p:nvSpPr>
        <p:spPr>
          <a:xfrm>
            <a:off x="2238623" y="2767280"/>
            <a:ext cx="7714753" cy="1323439"/>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8000" dirty="0">
                <a:ln w="0"/>
                <a:gradFill>
                  <a:gsLst>
                    <a:gs pos="0">
                      <a:srgbClr val="E78045">
                        <a:lumMod val="50000"/>
                      </a:srgbClr>
                    </a:gs>
                    <a:gs pos="50000">
                      <a:srgbClr val="E78045"/>
                    </a:gs>
                    <a:gs pos="100000">
                      <a:srgbClr val="E78045">
                        <a:lumMod val="60000"/>
                        <a:lumOff val="40000"/>
                      </a:srgb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THANK YOU!!</a:t>
            </a:r>
            <a:endParaRPr kumimoji="0" lang="en-US" sz="8000" b="0" i="0" u="none" strike="noStrike" kern="1200" cap="none" spc="0" normalizeH="0" baseline="0" noProof="0" dirty="0">
              <a:ln w="0"/>
              <a:gradFill>
                <a:gsLst>
                  <a:gs pos="0">
                    <a:srgbClr val="E78045">
                      <a:lumMod val="50000"/>
                    </a:srgbClr>
                  </a:gs>
                  <a:gs pos="50000">
                    <a:srgbClr val="E78045"/>
                  </a:gs>
                  <a:gs pos="100000">
                    <a:srgbClr val="E78045">
                      <a:lumMod val="60000"/>
                      <a:lumOff val="40000"/>
                    </a:srgbClr>
                  </a:gs>
                </a:gsLst>
                <a:lin ang="5400000"/>
              </a:gradFill>
              <a:effectLst>
                <a:reflection blurRad="6350" stA="53000" endA="300" endPos="35500" dir="5400000" sy="-90000" algn="bl" rotWithShape="0"/>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3898841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79EB9-C615-FDFE-077E-81A3BB080E86}"/>
              </a:ext>
            </a:extLst>
          </p:cNvPr>
          <p:cNvSpPr txBox="1">
            <a:spLocks/>
          </p:cNvSpPr>
          <p:nvPr/>
        </p:nvSpPr>
        <p:spPr>
          <a:xfrm>
            <a:off x="685346" y="609600"/>
            <a:ext cx="7765322" cy="97045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IN"/>
              <a:t> </a:t>
            </a:r>
            <a:endParaRPr lang="en-IN" dirty="0"/>
          </a:p>
        </p:txBody>
      </p:sp>
      <p:sp>
        <p:nvSpPr>
          <p:cNvPr id="3" name="Content Placeholder 2">
            <a:extLst>
              <a:ext uri="{FF2B5EF4-FFF2-40B4-BE49-F238E27FC236}">
                <a16:creationId xmlns:a16="http://schemas.microsoft.com/office/drawing/2014/main" id="{E9C43CAD-ACAF-C8A9-8A6F-625523BB1D73}"/>
              </a:ext>
            </a:extLst>
          </p:cNvPr>
          <p:cNvSpPr txBox="1">
            <a:spLocks/>
          </p:cNvSpPr>
          <p:nvPr/>
        </p:nvSpPr>
        <p:spPr>
          <a:xfrm>
            <a:off x="609600" y="1483259"/>
            <a:ext cx="7255435" cy="4122410"/>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gn="just">
              <a:lnSpc>
                <a:spcPct val="150000"/>
              </a:lnSpc>
            </a:pPr>
            <a:r>
              <a:rPr lang="en-IN" sz="2000" dirty="0">
                <a:latin typeface="Times New Roman" panose="02020603050405020304" pitchFamily="18" charset="0"/>
                <a:cs typeface="Times New Roman" panose="02020603050405020304" pitchFamily="18" charset="0"/>
              </a:rPr>
              <a:t>With the exponential growth of urbanization in India, there is also an increase in traffic congestion in day-to-day life, and the traditional traffic management system is ineffective. </a:t>
            </a:r>
          </a:p>
          <a:p>
            <a:pPr algn="just">
              <a:lnSpc>
                <a:spcPct val="150000"/>
              </a:lnSpc>
            </a:pPr>
            <a:r>
              <a:rPr lang="en-IN" sz="2000" dirty="0">
                <a:latin typeface="Times New Roman" panose="02020603050405020304" pitchFamily="18" charset="0"/>
                <a:cs typeface="Times New Roman" panose="02020603050405020304" pitchFamily="18" charset="0"/>
              </a:rPr>
              <a:t>This makes road safety one of the prime importance because of the rise in deaths due to crashes or accidents on the road . </a:t>
            </a:r>
          </a:p>
          <a:p>
            <a:pPr algn="just">
              <a:lnSpc>
                <a:spcPct val="150000"/>
              </a:lnSpc>
            </a:pPr>
            <a:r>
              <a:rPr lang="en-IN" sz="2000" dirty="0">
                <a:latin typeface="Times New Roman" panose="02020603050405020304" pitchFamily="18" charset="0"/>
                <a:cs typeface="Times New Roman" panose="02020603050405020304" pitchFamily="18" charset="0"/>
              </a:rPr>
              <a:t>And with the increasing rate of population, the number of vehicles on the roads are increasing simultaneously. This results in increase of rate of traffic jams on daily basis.</a:t>
            </a:r>
            <a:endParaRPr lang="en-IN" sz="2000" dirty="0"/>
          </a:p>
        </p:txBody>
      </p:sp>
      <p:sp>
        <p:nvSpPr>
          <p:cNvPr id="5" name="Footer Placeholder 4">
            <a:extLst>
              <a:ext uri="{FF2B5EF4-FFF2-40B4-BE49-F238E27FC236}">
                <a16:creationId xmlns:a16="http://schemas.microsoft.com/office/drawing/2014/main" id="{84EB14BC-DE29-3AD4-45EB-F2E585DAE700}"/>
              </a:ext>
            </a:extLst>
          </p:cNvPr>
          <p:cNvSpPr>
            <a:spLocks noGrp="1"/>
          </p:cNvSpPr>
          <p:nvPr>
            <p:ph type="ftr" sz="quarter" idx="11"/>
          </p:nvPr>
        </p:nvSpPr>
        <p:spPr>
          <a:xfrm>
            <a:off x="804617" y="6248401"/>
            <a:ext cx="1310430"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6" name="Slide Number Placeholder 5">
            <a:extLst>
              <a:ext uri="{FF2B5EF4-FFF2-40B4-BE49-F238E27FC236}">
                <a16:creationId xmlns:a16="http://schemas.microsoft.com/office/drawing/2014/main" id="{CBA4D4CD-64DB-FC92-DFFE-04B0B5A83DCB}"/>
              </a:ext>
            </a:extLst>
          </p:cNvPr>
          <p:cNvSpPr>
            <a:spLocks noGrp="1"/>
          </p:cNvSpPr>
          <p:nvPr>
            <p:ph type="sldNum" sz="quarter" idx="12"/>
          </p:nvPr>
        </p:nvSpPr>
        <p:spPr>
          <a:xfrm>
            <a:off x="11342051" y="6248401"/>
            <a:ext cx="565159" cy="365125"/>
          </a:xfrm>
        </p:spPr>
        <p:txBody>
          <a:bodyPr/>
          <a:lstStyle/>
          <a:p>
            <a:fld id="{B6F15528-21DE-4FAA-801E-634DDDAF4B2B}" type="slidenum">
              <a:rPr lang="en-US" smtClean="0"/>
              <a:pPr/>
              <a:t>4</a:t>
            </a:fld>
            <a:endParaRPr lang="en-US"/>
          </a:p>
        </p:txBody>
      </p:sp>
      <p:pic>
        <p:nvPicPr>
          <p:cNvPr id="8" name="Picture 7">
            <a:extLst>
              <a:ext uri="{FF2B5EF4-FFF2-40B4-BE49-F238E27FC236}">
                <a16:creationId xmlns:a16="http://schemas.microsoft.com/office/drawing/2014/main" id="{1DCBD456-C5F8-825F-3B01-1A284A0D81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8526" y="3957270"/>
            <a:ext cx="3615193" cy="2033546"/>
          </a:xfrm>
          <a:prstGeom prst="rect">
            <a:avLst/>
          </a:prstGeom>
          <a:effectLst>
            <a:glow rad="1498600">
              <a:schemeClr val="bg1">
                <a:alpha val="20000"/>
              </a:schemeClr>
            </a:glow>
            <a:reflection stA="0" endPos="65000" dist="50800" dir="5400000" sy="-100000" algn="bl" rotWithShape="0"/>
            <a:softEdge rad="266700"/>
          </a:effectLst>
        </p:spPr>
      </p:pic>
      <p:pic>
        <p:nvPicPr>
          <p:cNvPr id="10" name="Picture 9">
            <a:extLst>
              <a:ext uri="{FF2B5EF4-FFF2-40B4-BE49-F238E27FC236}">
                <a16:creationId xmlns:a16="http://schemas.microsoft.com/office/drawing/2014/main" id="{A1EE6BDA-9F8D-BFA0-1744-5526AE1DE11C}"/>
              </a:ext>
            </a:extLst>
          </p:cNvPr>
          <p:cNvPicPr>
            <a:picLocks noChangeAspect="1"/>
          </p:cNvPicPr>
          <p:nvPr/>
        </p:nvPicPr>
        <p:blipFill>
          <a:blip r:embed="rId3"/>
          <a:stretch>
            <a:fillRect/>
          </a:stretch>
        </p:blipFill>
        <p:spPr>
          <a:xfrm>
            <a:off x="8078526" y="1666139"/>
            <a:ext cx="3615193" cy="2033546"/>
          </a:xfrm>
          <a:prstGeom prst="rect">
            <a:avLst/>
          </a:prstGeom>
          <a:effectLst>
            <a:glow rad="1498600">
              <a:schemeClr val="bg1">
                <a:alpha val="20000"/>
              </a:schemeClr>
            </a:glow>
            <a:softEdge rad="241300"/>
          </a:effectLst>
        </p:spPr>
      </p:pic>
    </p:spTree>
    <p:extLst>
      <p:ext uri="{BB962C8B-B14F-4D97-AF65-F5344CB8AC3E}">
        <p14:creationId xmlns:p14="http://schemas.microsoft.com/office/powerpoint/2010/main" val="1681289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E30E8BA7-61C7-3A41-4CFF-D2BA8E401770}"/>
              </a:ext>
            </a:extLst>
          </p:cNvPr>
          <p:cNvSpPr txBox="1">
            <a:spLocks/>
          </p:cNvSpPr>
          <p:nvPr/>
        </p:nvSpPr>
        <p:spPr>
          <a:xfrm>
            <a:off x="1178328" y="6271565"/>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prstClr val="white">
                    <a:lumMod val="95000"/>
                  </a:prstClr>
                </a:solidFill>
                <a:effectLst>
                  <a:outerShdw blurRad="50800" dist="38100" dir="2700000" algn="tl" rotWithShape="0">
                    <a:prstClr val="black">
                      <a:alpha val="43000"/>
                    </a:prstClr>
                  </a:outerShdw>
                </a:effectLst>
                <a:latin typeface="Calisto MT" panose="02040603050505030304"/>
              </a:rPr>
              <a:t>AY 2023-2024</a:t>
            </a:r>
          </a:p>
        </p:txBody>
      </p:sp>
      <p:sp>
        <p:nvSpPr>
          <p:cNvPr id="7" name="Slide Number Placeholder 5">
            <a:extLst>
              <a:ext uri="{FF2B5EF4-FFF2-40B4-BE49-F238E27FC236}">
                <a16:creationId xmlns:a16="http://schemas.microsoft.com/office/drawing/2014/main" id="{F6A2FA6E-89AA-15F4-03B6-D8B0E1645DBB}"/>
              </a:ext>
            </a:extLst>
          </p:cNvPr>
          <p:cNvSpPr txBox="1">
            <a:spLocks/>
          </p:cNvSpPr>
          <p:nvPr/>
        </p:nvSpPr>
        <p:spPr>
          <a:xfrm>
            <a:off x="11264814" y="627156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5</a:t>
            </a:fld>
            <a:endParaRPr lang="en-US">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sp>
        <p:nvSpPr>
          <p:cNvPr id="9" name="TextBox 8">
            <a:extLst>
              <a:ext uri="{FF2B5EF4-FFF2-40B4-BE49-F238E27FC236}">
                <a16:creationId xmlns:a16="http://schemas.microsoft.com/office/drawing/2014/main" id="{69FBA28C-9E92-3272-4A98-3FFDF85EE8BC}"/>
              </a:ext>
            </a:extLst>
          </p:cNvPr>
          <p:cNvSpPr txBox="1"/>
          <p:nvPr/>
        </p:nvSpPr>
        <p:spPr>
          <a:xfrm>
            <a:off x="2033319" y="2855245"/>
            <a:ext cx="7754057" cy="830997"/>
          </a:xfrm>
          <a:prstGeom prst="rect">
            <a:avLst/>
          </a:prstGeom>
          <a:noFill/>
        </p:spPr>
        <p:txBody>
          <a:bodyPr wrap="square">
            <a:spAutoFit/>
          </a:bodyPr>
          <a:lstStyle/>
          <a:p>
            <a:pPr algn="just" fontAlgn="base"/>
            <a:endParaRPr lang="en-IN" sz="2400" b="1" dirty="0">
              <a:solidFill>
                <a:srgbClr val="FFFFFF"/>
              </a:solidFill>
              <a:latin typeface="Nunito" pitchFamily="2" charset="0"/>
            </a:endParaRPr>
          </a:p>
          <a:p>
            <a:pPr marL="457200" indent="-457200" algn="just" fontAlgn="base">
              <a:buFontTx/>
              <a:buAutoNum type="arabicPeriod"/>
            </a:pPr>
            <a:endParaRPr lang="en-IN" sz="2400" b="1" dirty="0">
              <a:solidFill>
                <a:srgbClr val="FFFFFF"/>
              </a:solidFill>
              <a:latin typeface="Nunito" pitchFamily="2" charset="0"/>
            </a:endParaRPr>
          </a:p>
        </p:txBody>
      </p:sp>
      <p:sp>
        <p:nvSpPr>
          <p:cNvPr id="13" name="TextBox 12">
            <a:extLst>
              <a:ext uri="{FF2B5EF4-FFF2-40B4-BE49-F238E27FC236}">
                <a16:creationId xmlns:a16="http://schemas.microsoft.com/office/drawing/2014/main" id="{3B5F413E-7D1B-6B17-F57D-CB164F611017}"/>
              </a:ext>
            </a:extLst>
          </p:cNvPr>
          <p:cNvSpPr txBox="1"/>
          <p:nvPr/>
        </p:nvSpPr>
        <p:spPr>
          <a:xfrm>
            <a:off x="1363980" y="2670578"/>
            <a:ext cx="9464040" cy="1200329"/>
          </a:xfrm>
          <a:prstGeom prst="rect">
            <a:avLst/>
          </a:prstGeom>
          <a:noFill/>
        </p:spPr>
        <p:txBody>
          <a:bodyPr wrap="square">
            <a:spAutoFit/>
          </a:bodyPr>
          <a:lstStyle/>
          <a:p>
            <a:r>
              <a:rPr lang="en-US" sz="7200" dirty="0">
                <a:ln w="0"/>
                <a:gradFill>
                  <a:gsLst>
                    <a:gs pos="0">
                      <a:srgbClr val="E78045">
                        <a:lumMod val="50000"/>
                      </a:srgbClr>
                    </a:gs>
                    <a:gs pos="50000">
                      <a:srgbClr val="E78045"/>
                    </a:gs>
                    <a:gs pos="100000">
                      <a:srgbClr val="E78045">
                        <a:lumMod val="60000"/>
                        <a:lumOff val="40000"/>
                      </a:srgbClr>
                    </a:gs>
                  </a:gsLst>
                  <a:lin ang="5400000"/>
                </a:gradFill>
                <a:effectLst>
                  <a:outerShdw blurRad="50800" dist="38100" dir="2700000" algn="tl" rotWithShape="0">
                    <a:prstClr val="black">
                      <a:alpha val="40000"/>
                    </a:prstClr>
                  </a:outerShdw>
                  <a:reflection blurRad="6350" stA="53000" endA="300" endPos="35500" dir="5400000" sy="-90000" algn="bl" rotWithShape="0"/>
                </a:effectLst>
                <a:latin typeface="Times New Roman" panose="02020603050405020304" pitchFamily="18" charset="0"/>
                <a:cs typeface="Times New Roman" panose="02020603050405020304" pitchFamily="18" charset="0"/>
              </a:rPr>
              <a:t>APPLICATION OF IoT</a:t>
            </a:r>
            <a:endParaRPr lang="en-IN" dirty="0"/>
          </a:p>
        </p:txBody>
      </p:sp>
    </p:spTree>
    <p:extLst>
      <p:ext uri="{BB962C8B-B14F-4D97-AF65-F5344CB8AC3E}">
        <p14:creationId xmlns:p14="http://schemas.microsoft.com/office/powerpoint/2010/main" val="427454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4">
            <a:extLst>
              <a:ext uri="{FF2B5EF4-FFF2-40B4-BE49-F238E27FC236}">
                <a16:creationId xmlns:a16="http://schemas.microsoft.com/office/drawing/2014/main" id="{E30E8BA7-61C7-3A41-4CFF-D2BA8E401770}"/>
              </a:ext>
            </a:extLst>
          </p:cNvPr>
          <p:cNvSpPr txBox="1">
            <a:spLocks/>
          </p:cNvSpPr>
          <p:nvPr/>
        </p:nvSpPr>
        <p:spPr>
          <a:xfrm>
            <a:off x="1178328" y="6271565"/>
            <a:ext cx="5004649" cy="365125"/>
          </a:xfrm>
          <a:prstGeom prst="rect">
            <a:avLst/>
          </a:prstGeom>
        </p:spPr>
        <p:txBody>
          <a:bodyPr vert="horz" lIns="91440" tIns="45720" rIns="91440" bIns="45720" rtlCol="0" anchor="ctr"/>
          <a:lstStyle>
            <a:defPPr>
              <a:defRPr lang="en-US"/>
            </a:defPPr>
            <a:lvl1pPr marL="0" algn="l"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solidFill>
                  <a:prstClr val="white">
                    <a:lumMod val="95000"/>
                  </a:prstClr>
                </a:solidFill>
                <a:effectLst>
                  <a:outerShdw blurRad="50800" dist="38100" dir="2700000" algn="tl" rotWithShape="0">
                    <a:prstClr val="black">
                      <a:alpha val="43000"/>
                    </a:prstClr>
                  </a:outerShdw>
                </a:effectLst>
                <a:latin typeface="Calisto MT" panose="02040603050505030304"/>
              </a:rPr>
              <a:t>AY 2023-2024</a:t>
            </a:r>
          </a:p>
        </p:txBody>
      </p:sp>
      <p:sp>
        <p:nvSpPr>
          <p:cNvPr id="7" name="Slide Number Placeholder 5">
            <a:extLst>
              <a:ext uri="{FF2B5EF4-FFF2-40B4-BE49-F238E27FC236}">
                <a16:creationId xmlns:a16="http://schemas.microsoft.com/office/drawing/2014/main" id="{F6A2FA6E-89AA-15F4-03B6-D8B0E1645DBB}"/>
              </a:ext>
            </a:extLst>
          </p:cNvPr>
          <p:cNvSpPr txBox="1">
            <a:spLocks/>
          </p:cNvSpPr>
          <p:nvPr/>
        </p:nvSpPr>
        <p:spPr>
          <a:xfrm>
            <a:off x="11264814" y="627156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B6F15528-21DE-4FAA-801E-634DDDAF4B2B}" type="slidenum">
              <a:rPr lang="en-US" smtClean="0">
                <a:solidFill>
                  <a:prstClr val="white">
                    <a:lumMod val="95000"/>
                  </a:prstClr>
                </a:solidFill>
                <a:effectLst>
                  <a:outerShdw blurRad="50800" dist="38100" dir="2700000" algn="tl" rotWithShape="0">
                    <a:prstClr val="black">
                      <a:alpha val="43000"/>
                    </a:prstClr>
                  </a:outerShdw>
                </a:effectLst>
                <a:latin typeface="Calisto MT" panose="02040603050505030304"/>
              </a:rPr>
              <a:pPr/>
              <a:t>6</a:t>
            </a:fld>
            <a:endParaRPr lang="en-US">
              <a:solidFill>
                <a:prstClr val="white">
                  <a:lumMod val="95000"/>
                </a:prstClr>
              </a:solidFill>
              <a:effectLst>
                <a:outerShdw blurRad="50800" dist="38100" dir="2700000" algn="tl" rotWithShape="0">
                  <a:prstClr val="black">
                    <a:alpha val="43000"/>
                  </a:prstClr>
                </a:outerShdw>
              </a:effectLst>
              <a:latin typeface="Calisto MT" panose="02040603050505030304"/>
            </a:endParaRPr>
          </a:p>
        </p:txBody>
      </p:sp>
      <p:sp>
        <p:nvSpPr>
          <p:cNvPr id="9" name="TextBox 8">
            <a:extLst>
              <a:ext uri="{FF2B5EF4-FFF2-40B4-BE49-F238E27FC236}">
                <a16:creationId xmlns:a16="http://schemas.microsoft.com/office/drawing/2014/main" id="{69FBA28C-9E92-3272-4A98-3FFDF85EE8BC}"/>
              </a:ext>
            </a:extLst>
          </p:cNvPr>
          <p:cNvSpPr txBox="1"/>
          <p:nvPr/>
        </p:nvSpPr>
        <p:spPr>
          <a:xfrm>
            <a:off x="1397217" y="612844"/>
            <a:ext cx="3715474" cy="5632311"/>
          </a:xfrm>
          <a:prstGeom prst="rect">
            <a:avLst/>
          </a:prstGeom>
          <a:noFill/>
        </p:spPr>
        <p:txBody>
          <a:bodyPr wrap="square">
            <a:spAutoFit/>
          </a:bodyPr>
          <a:lstStyle/>
          <a:p>
            <a:pPr marL="457200" indent="-457200" algn="just" fontAlgn="base">
              <a:buFontTx/>
              <a:buAutoNum type="arabicPeriod"/>
            </a:pPr>
            <a:r>
              <a:rPr lang="en-IN" sz="2400" b="1" dirty="0">
                <a:solidFill>
                  <a:srgbClr val="FFFFFF"/>
                </a:solidFill>
                <a:latin typeface="Times New Roman" panose="02020603050405020304" pitchFamily="18" charset="0"/>
                <a:cs typeface="Times New Roman" panose="02020603050405020304" pitchFamily="18" charset="0"/>
              </a:rPr>
              <a:t>Smart Agriculture</a:t>
            </a: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r>
              <a:rPr lang="en-IN" sz="2400" b="1" dirty="0">
                <a:solidFill>
                  <a:srgbClr val="FFFFFF"/>
                </a:solidFill>
                <a:latin typeface="Times New Roman" panose="02020603050405020304" pitchFamily="18" charset="0"/>
                <a:cs typeface="Times New Roman" panose="02020603050405020304" pitchFamily="18" charset="0"/>
              </a:rPr>
              <a:t>Smart Vehicles</a:t>
            </a: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r>
              <a:rPr lang="en-IN" sz="2400" b="1" dirty="0">
                <a:solidFill>
                  <a:srgbClr val="FFFFFF"/>
                </a:solidFill>
                <a:latin typeface="Times New Roman" panose="02020603050405020304" pitchFamily="18" charset="0"/>
                <a:cs typeface="Times New Roman" panose="02020603050405020304" pitchFamily="18" charset="0"/>
              </a:rPr>
              <a:t>Smart Home</a:t>
            </a: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endParaRPr lang="en-IN" sz="2400" b="1" dirty="0">
              <a:solidFill>
                <a:srgbClr val="FFFFFF"/>
              </a:solidFill>
              <a:latin typeface="Times New Roman" panose="02020603050405020304" pitchFamily="18" charset="0"/>
              <a:cs typeface="Times New Roman" panose="02020603050405020304" pitchFamily="18" charset="0"/>
            </a:endParaRPr>
          </a:p>
          <a:p>
            <a:pPr marL="457200" indent="-457200" algn="just" fontAlgn="base">
              <a:buFontTx/>
              <a:buAutoNum type="arabicPeriod"/>
            </a:pPr>
            <a:r>
              <a:rPr lang="en-IN" sz="2400" b="1" dirty="0">
                <a:solidFill>
                  <a:srgbClr val="FFFFFF"/>
                </a:solidFill>
                <a:latin typeface="Times New Roman" panose="02020603050405020304" pitchFamily="18" charset="0"/>
                <a:cs typeface="Times New Roman" panose="02020603050405020304" pitchFamily="18" charset="0"/>
              </a:rPr>
              <a:t>Smart Cities</a:t>
            </a:r>
          </a:p>
          <a:p>
            <a:pPr marL="457200" indent="-457200" algn="just" fontAlgn="base">
              <a:buFontTx/>
              <a:buAutoNum type="arabicPeriod"/>
            </a:pPr>
            <a:endParaRPr lang="en-IN" sz="2400" b="1" dirty="0">
              <a:solidFill>
                <a:srgbClr val="FFFFFF"/>
              </a:solidFill>
              <a:latin typeface="Nunito" pitchFamily="2" charset="0"/>
            </a:endParaRPr>
          </a:p>
          <a:p>
            <a:pPr marL="457200" indent="-457200" algn="just" fontAlgn="base">
              <a:buFontTx/>
              <a:buAutoNum type="arabicPeriod"/>
            </a:pPr>
            <a:endParaRPr lang="en-IN" sz="2400" b="1" dirty="0">
              <a:solidFill>
                <a:srgbClr val="FFFFFF"/>
              </a:solidFill>
              <a:latin typeface="Nunito" pitchFamily="2" charset="0"/>
            </a:endParaRPr>
          </a:p>
        </p:txBody>
      </p:sp>
      <p:pic>
        <p:nvPicPr>
          <p:cNvPr id="3" name="Picture 2">
            <a:extLst>
              <a:ext uri="{FF2B5EF4-FFF2-40B4-BE49-F238E27FC236}">
                <a16:creationId xmlns:a16="http://schemas.microsoft.com/office/drawing/2014/main" id="{D2C358A0-0D4B-9DAC-5D41-4642BB34AB0A}"/>
              </a:ext>
            </a:extLst>
          </p:cNvPr>
          <p:cNvPicPr>
            <a:picLocks noChangeAspect="1"/>
          </p:cNvPicPr>
          <p:nvPr/>
        </p:nvPicPr>
        <p:blipFill>
          <a:blip r:embed="rId2"/>
          <a:stretch>
            <a:fillRect/>
          </a:stretch>
        </p:blipFill>
        <p:spPr>
          <a:xfrm>
            <a:off x="5285602" y="153275"/>
            <a:ext cx="2969855" cy="1957843"/>
          </a:xfrm>
          <a:prstGeom prst="rect">
            <a:avLst/>
          </a:prstGeom>
        </p:spPr>
      </p:pic>
      <p:pic>
        <p:nvPicPr>
          <p:cNvPr id="5" name="Picture 4">
            <a:extLst>
              <a:ext uri="{FF2B5EF4-FFF2-40B4-BE49-F238E27FC236}">
                <a16:creationId xmlns:a16="http://schemas.microsoft.com/office/drawing/2014/main" id="{95F35800-6106-0B82-1E68-239222CE9046}"/>
              </a:ext>
            </a:extLst>
          </p:cNvPr>
          <p:cNvPicPr>
            <a:picLocks noChangeAspect="1"/>
          </p:cNvPicPr>
          <p:nvPr/>
        </p:nvPicPr>
        <p:blipFill>
          <a:blip r:embed="rId3"/>
          <a:stretch>
            <a:fillRect/>
          </a:stretch>
        </p:blipFill>
        <p:spPr>
          <a:xfrm>
            <a:off x="8428369" y="1675953"/>
            <a:ext cx="2969855" cy="1957843"/>
          </a:xfrm>
          <a:prstGeom prst="rect">
            <a:avLst/>
          </a:prstGeom>
        </p:spPr>
      </p:pic>
      <p:pic>
        <p:nvPicPr>
          <p:cNvPr id="10" name="Picture 9">
            <a:extLst>
              <a:ext uri="{FF2B5EF4-FFF2-40B4-BE49-F238E27FC236}">
                <a16:creationId xmlns:a16="http://schemas.microsoft.com/office/drawing/2014/main" id="{E08DA223-F7E0-41AA-527C-F0AE4FD40448}"/>
              </a:ext>
            </a:extLst>
          </p:cNvPr>
          <p:cNvPicPr>
            <a:picLocks noChangeAspect="1"/>
          </p:cNvPicPr>
          <p:nvPr/>
        </p:nvPicPr>
        <p:blipFill>
          <a:blip r:embed="rId4"/>
          <a:stretch>
            <a:fillRect/>
          </a:stretch>
        </p:blipFill>
        <p:spPr>
          <a:xfrm>
            <a:off x="5285602" y="3103244"/>
            <a:ext cx="2969855" cy="1957843"/>
          </a:xfrm>
          <a:prstGeom prst="rect">
            <a:avLst/>
          </a:prstGeom>
        </p:spPr>
      </p:pic>
      <p:pic>
        <p:nvPicPr>
          <p:cNvPr id="12" name="Picture 11">
            <a:extLst>
              <a:ext uri="{FF2B5EF4-FFF2-40B4-BE49-F238E27FC236}">
                <a16:creationId xmlns:a16="http://schemas.microsoft.com/office/drawing/2014/main" id="{4362053A-E625-D794-78E0-4BD1F78C54D0}"/>
              </a:ext>
            </a:extLst>
          </p:cNvPr>
          <p:cNvPicPr>
            <a:picLocks noChangeAspect="1"/>
          </p:cNvPicPr>
          <p:nvPr/>
        </p:nvPicPr>
        <p:blipFill>
          <a:blip r:embed="rId5"/>
          <a:stretch>
            <a:fillRect/>
          </a:stretch>
        </p:blipFill>
        <p:spPr>
          <a:xfrm>
            <a:off x="8428369" y="4287313"/>
            <a:ext cx="2969855" cy="1957842"/>
          </a:xfrm>
          <a:prstGeom prst="rect">
            <a:avLst/>
          </a:prstGeom>
        </p:spPr>
      </p:pic>
      <p:cxnSp>
        <p:nvCxnSpPr>
          <p:cNvPr id="25" name="Connector: Elbow 24">
            <a:extLst>
              <a:ext uri="{FF2B5EF4-FFF2-40B4-BE49-F238E27FC236}">
                <a16:creationId xmlns:a16="http://schemas.microsoft.com/office/drawing/2014/main" id="{048D307D-2E00-9755-E14B-5E6328A013FC}"/>
              </a:ext>
            </a:extLst>
          </p:cNvPr>
          <p:cNvCxnSpPr>
            <a:cxnSpLocks/>
          </p:cNvCxnSpPr>
          <p:nvPr/>
        </p:nvCxnSpPr>
        <p:spPr>
          <a:xfrm flipV="1">
            <a:off x="4405023" y="612844"/>
            <a:ext cx="880579" cy="285653"/>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7" name="Connector: Elbow 26">
            <a:extLst>
              <a:ext uri="{FF2B5EF4-FFF2-40B4-BE49-F238E27FC236}">
                <a16:creationId xmlns:a16="http://schemas.microsoft.com/office/drawing/2014/main" id="{A9200E3B-C1E7-99D0-0E58-21FFD79D6EFA}"/>
              </a:ext>
            </a:extLst>
          </p:cNvPr>
          <p:cNvCxnSpPr>
            <a:cxnSpLocks/>
          </p:cNvCxnSpPr>
          <p:nvPr/>
        </p:nvCxnSpPr>
        <p:spPr>
          <a:xfrm>
            <a:off x="4031311" y="2409245"/>
            <a:ext cx="4397058" cy="12700"/>
          </a:xfrm>
          <a:prstGeom prst="bentConnector3">
            <a:avLst>
              <a:gd name="adj1" fmla="val -91"/>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4AD253C2-A252-81D9-D889-3DFD1F590F52}"/>
              </a:ext>
            </a:extLst>
          </p:cNvPr>
          <p:cNvCxnSpPr>
            <a:cxnSpLocks/>
            <a:endCxn id="10" idx="1"/>
          </p:cNvCxnSpPr>
          <p:nvPr/>
        </p:nvCxnSpPr>
        <p:spPr>
          <a:xfrm>
            <a:off x="3649649" y="3808675"/>
            <a:ext cx="1635953" cy="273491"/>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37" name="Connector: Elbow 36">
            <a:extLst>
              <a:ext uri="{FF2B5EF4-FFF2-40B4-BE49-F238E27FC236}">
                <a16:creationId xmlns:a16="http://schemas.microsoft.com/office/drawing/2014/main" id="{9FACBAD2-943D-8E24-00B1-54CFA4756832}"/>
              </a:ext>
            </a:extLst>
          </p:cNvPr>
          <p:cNvCxnSpPr>
            <a:cxnSpLocks/>
            <a:endCxn id="12" idx="1"/>
          </p:cNvCxnSpPr>
          <p:nvPr/>
        </p:nvCxnSpPr>
        <p:spPr>
          <a:xfrm>
            <a:off x="3578087" y="5255812"/>
            <a:ext cx="4850282" cy="10422"/>
          </a:xfrm>
          <a:prstGeom prst="bentConnector3">
            <a:avLst>
              <a:gd name="adj1" fmla="val 328"/>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4396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oter Placeholder 1">
            <a:extLst>
              <a:ext uri="{FF2B5EF4-FFF2-40B4-BE49-F238E27FC236}">
                <a16:creationId xmlns:a16="http://schemas.microsoft.com/office/drawing/2014/main" id="{139BCCCB-1E71-6864-21CA-B62E37D9896C}"/>
              </a:ext>
            </a:extLst>
          </p:cNvPr>
          <p:cNvSpPr>
            <a:spLocks noGrp="1"/>
          </p:cNvSpPr>
          <p:nvPr>
            <p:ph type="ftr" sz="quarter" idx="11"/>
          </p:nvPr>
        </p:nvSpPr>
        <p:spPr>
          <a:xfrm>
            <a:off x="1329403" y="6226803"/>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13" name="Slide Number Placeholder 2">
            <a:extLst>
              <a:ext uri="{FF2B5EF4-FFF2-40B4-BE49-F238E27FC236}">
                <a16:creationId xmlns:a16="http://schemas.microsoft.com/office/drawing/2014/main" id="{9E4E10FB-0D97-5399-C9A6-9F4B8C7BB9F8}"/>
              </a:ext>
            </a:extLst>
          </p:cNvPr>
          <p:cNvSpPr>
            <a:spLocks noGrp="1"/>
          </p:cNvSpPr>
          <p:nvPr>
            <p:ph type="sldNum" sz="quarter" idx="12"/>
          </p:nvPr>
        </p:nvSpPr>
        <p:spPr>
          <a:xfrm>
            <a:off x="11320473"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06C917A-7F26-8936-60AA-EC5AD8B0E992}"/>
              </a:ext>
            </a:extLst>
          </p:cNvPr>
          <p:cNvSpPr txBox="1"/>
          <p:nvPr/>
        </p:nvSpPr>
        <p:spPr>
          <a:xfrm>
            <a:off x="594360" y="609600"/>
            <a:ext cx="7635240" cy="369332"/>
          </a:xfrm>
          <a:prstGeom prst="rect">
            <a:avLst/>
          </a:prstGeom>
          <a:noFill/>
        </p:spPr>
        <p:txBody>
          <a:bodyPr wrap="square" rtlCol="0">
            <a:spAutoFit/>
          </a:bodyPr>
          <a:lstStyle/>
          <a:p>
            <a:endParaRPr lang="en-IN" dirty="0"/>
          </a:p>
        </p:txBody>
      </p:sp>
      <p:sp>
        <p:nvSpPr>
          <p:cNvPr id="15" name="Rectangle 14">
            <a:extLst>
              <a:ext uri="{FF2B5EF4-FFF2-40B4-BE49-F238E27FC236}">
                <a16:creationId xmlns:a16="http://schemas.microsoft.com/office/drawing/2014/main" id="{13995AE0-FFD1-169B-1BCD-15AA90D51633}"/>
              </a:ext>
            </a:extLst>
          </p:cNvPr>
          <p:cNvSpPr/>
          <p:nvPr/>
        </p:nvSpPr>
        <p:spPr>
          <a:xfrm>
            <a:off x="2045812" y="225287"/>
            <a:ext cx="8100375" cy="1661993"/>
          </a:xfrm>
          <a:prstGeom prst="rect">
            <a:avLst/>
          </a:prstGeom>
          <a:noFill/>
        </p:spPr>
        <p:txBody>
          <a:bodyPr wrap="square" lIns="91440" tIns="45720" rIns="91440" bIns="45720">
            <a:spAutoFit/>
          </a:bodyPr>
          <a:lstStyle/>
          <a:p>
            <a:pPr algn="ctr"/>
            <a:r>
              <a:rPr lang="en-US" sz="4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RESEARCH MOTIVATION</a:t>
            </a:r>
          </a:p>
          <a:p>
            <a:pPr algn="ct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6" name="TextBox 15">
            <a:extLst>
              <a:ext uri="{FF2B5EF4-FFF2-40B4-BE49-F238E27FC236}">
                <a16:creationId xmlns:a16="http://schemas.microsoft.com/office/drawing/2014/main" id="{4878E1A0-43F4-E333-1450-DB25EF4C78FC}"/>
              </a:ext>
            </a:extLst>
          </p:cNvPr>
          <p:cNvSpPr txBox="1"/>
          <p:nvPr/>
        </p:nvSpPr>
        <p:spPr>
          <a:xfrm>
            <a:off x="1693295" y="1363245"/>
            <a:ext cx="8805407" cy="4524315"/>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According to the MHRD report present traffic scenario in India is very concerning. With the increasing population India exhibits huge traffic congestion problem. The main reason to this problem is that country is emerging and developing at very rapid speeds. </a:t>
            </a:r>
          </a:p>
          <a:p>
            <a:pPr algn="just"/>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present system is not adaptive to the traffic conditions and number of vehicles in a particular lanes which makes the traffic conditions more hectic and congested at times.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Over speeding is one of the common reasons behind crashes. Humans tend to over speed and often lose control, leading to fatal accident. </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We observe many accident are happening on the road due to many reasons like vehicles stoppage on the road side, no street lights on roads, lack of sleep etc.</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existing street lights system consumes more energy due to sodium vapor lamp and more man power is required and periodic check is necessary.</a:t>
            </a:r>
            <a:endParaRPr lang="en-IN" dirty="0">
              <a:latin typeface="Times New Roman" panose="02020603050405020304" pitchFamily="18" charset="0"/>
              <a:cs typeface="Times New Roman" panose="02020603050405020304" pitchFamily="18" charset="0"/>
            </a:endParaRPr>
          </a:p>
          <a:p>
            <a:pPr algn="just"/>
            <a:endParaRPr lang="en-IN" dirty="0"/>
          </a:p>
        </p:txBody>
      </p:sp>
    </p:spTree>
    <p:extLst>
      <p:ext uri="{BB962C8B-B14F-4D97-AF65-F5344CB8AC3E}">
        <p14:creationId xmlns:p14="http://schemas.microsoft.com/office/powerpoint/2010/main" val="1421755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A5F648-899D-EADE-2665-4FC360169110}"/>
              </a:ext>
            </a:extLst>
          </p:cNvPr>
          <p:cNvSpPr>
            <a:spLocks noGrp="1"/>
          </p:cNvSpPr>
          <p:nvPr>
            <p:ph type="ftr" sz="quarter" idx="11"/>
          </p:nvPr>
        </p:nvSpPr>
        <p:spPr>
          <a:xfrm>
            <a:off x="1448673" y="6248400"/>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3AAC5BB8-A4AD-5244-950C-A8CE544128D4}"/>
              </a:ext>
            </a:extLst>
          </p:cNvPr>
          <p:cNvSpPr>
            <a:spLocks noGrp="1"/>
          </p:cNvSpPr>
          <p:nvPr>
            <p:ph type="sldNum" sz="quarter" idx="12"/>
          </p:nvPr>
        </p:nvSpPr>
        <p:spPr>
          <a:xfrm>
            <a:off x="11320472" y="6248401"/>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8</a:t>
            </a:fld>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2D4B997-1755-0D97-23D9-446A70A16388}"/>
              </a:ext>
            </a:extLst>
          </p:cNvPr>
          <p:cNvSpPr/>
          <p:nvPr/>
        </p:nvSpPr>
        <p:spPr>
          <a:xfrm>
            <a:off x="1051958" y="2828835"/>
            <a:ext cx="10088083" cy="1200329"/>
          </a:xfrm>
          <a:prstGeom prst="rect">
            <a:avLst/>
          </a:prstGeom>
          <a:noFill/>
        </p:spPr>
        <p:txBody>
          <a:bodyPr wrap="non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PROBLEM STATEMENT</a:t>
            </a:r>
          </a:p>
        </p:txBody>
      </p:sp>
    </p:spTree>
    <p:extLst>
      <p:ext uri="{BB962C8B-B14F-4D97-AF65-F5344CB8AC3E}">
        <p14:creationId xmlns:p14="http://schemas.microsoft.com/office/powerpoint/2010/main" val="159650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CA5F648-899D-EADE-2665-4FC360169110}"/>
              </a:ext>
            </a:extLst>
          </p:cNvPr>
          <p:cNvSpPr>
            <a:spLocks noGrp="1"/>
          </p:cNvSpPr>
          <p:nvPr>
            <p:ph type="ftr" sz="quarter" idx="11"/>
          </p:nvPr>
        </p:nvSpPr>
        <p:spPr>
          <a:xfrm>
            <a:off x="1273744" y="6239759"/>
            <a:ext cx="5004649" cy="365125"/>
          </a:xfrm>
        </p:spPr>
        <p:txBody>
          <a:bodyPr/>
          <a:lstStyle/>
          <a:p>
            <a:r>
              <a:rPr lang="en-US" dirty="0">
                <a:latin typeface="Times New Roman" panose="02020603050405020304" pitchFamily="18" charset="0"/>
                <a:cs typeface="Times New Roman" panose="02020603050405020304" pitchFamily="18" charset="0"/>
              </a:rPr>
              <a:t>AY 2023-2024</a:t>
            </a:r>
          </a:p>
        </p:txBody>
      </p:sp>
      <p:sp>
        <p:nvSpPr>
          <p:cNvPr id="3" name="Slide Number Placeholder 2">
            <a:extLst>
              <a:ext uri="{FF2B5EF4-FFF2-40B4-BE49-F238E27FC236}">
                <a16:creationId xmlns:a16="http://schemas.microsoft.com/office/drawing/2014/main" id="{3AAC5BB8-A4AD-5244-950C-A8CE544128D4}"/>
              </a:ext>
            </a:extLst>
          </p:cNvPr>
          <p:cNvSpPr>
            <a:spLocks noGrp="1"/>
          </p:cNvSpPr>
          <p:nvPr>
            <p:ph type="sldNum" sz="quarter" idx="12"/>
          </p:nvPr>
        </p:nvSpPr>
        <p:spPr>
          <a:xfrm>
            <a:off x="11336375" y="6239760"/>
            <a:ext cx="565159"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9</a:t>
            </a:fld>
            <a:endParaRPr lang="en-US"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97D398E3-2254-CEBF-592A-6E69C7650151}"/>
              </a:ext>
            </a:extLst>
          </p:cNvPr>
          <p:cNvSpPr txBox="1"/>
          <p:nvPr/>
        </p:nvSpPr>
        <p:spPr>
          <a:xfrm>
            <a:off x="2339239" y="1536174"/>
            <a:ext cx="7878307" cy="3785652"/>
          </a:xfrm>
          <a:prstGeom prst="rect">
            <a:avLst/>
          </a:prstGeom>
          <a:noFill/>
        </p:spPr>
        <p:txBody>
          <a:bodyPr wrap="square" rtlCol="0">
            <a:spAutoFit/>
          </a:bodyPr>
          <a:lstStyle/>
          <a:p>
            <a:pPr marL="342900" indent="-342900">
              <a:buAutoNum type="arabicPeriod"/>
            </a:pPr>
            <a:r>
              <a:rPr lang="en-IN" sz="2000" b="1" dirty="0">
                <a:solidFill>
                  <a:srgbClr val="E8EAED"/>
                </a:solidFill>
                <a:latin typeface="Times New Roman" panose="02020603050405020304" pitchFamily="18" charset="0"/>
                <a:cs typeface="Times New Roman" panose="02020603050405020304" pitchFamily="18" charset="0"/>
              </a:rPr>
              <a:t>R</a:t>
            </a:r>
            <a:r>
              <a:rPr lang="en-IN" sz="2000" b="1" i="0" dirty="0">
                <a:solidFill>
                  <a:srgbClr val="E8EAED"/>
                </a:solidFill>
                <a:effectLst/>
                <a:latin typeface="Times New Roman" panose="02020603050405020304" pitchFamily="18" charset="0"/>
                <a:cs typeface="Times New Roman" panose="02020603050405020304" pitchFamily="18" charset="0"/>
              </a:rPr>
              <a:t>escheduling algorithm of traffic light depend on the congestion of the other lane</a:t>
            </a:r>
            <a:r>
              <a:rPr lang="en-IN" sz="2000" b="1" dirty="0">
                <a:latin typeface="Times New Roman" panose="02020603050405020304" pitchFamily="18" charset="0"/>
                <a:cs typeface="Times New Roman" panose="02020603050405020304" pitchFamily="18" charset="0"/>
              </a:rPr>
              <a:t>.</a:t>
            </a:r>
          </a:p>
          <a:p>
            <a:pPr marL="342900" indent="-342900">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Tx/>
              <a:buAutoNum type="arabicPeriod"/>
            </a:pPr>
            <a:r>
              <a:rPr lang="en-IN" sz="2000" b="1" dirty="0">
                <a:latin typeface="Times New Roman" panose="02020603050405020304" pitchFamily="18" charset="0"/>
                <a:cs typeface="Times New Roman" panose="02020603050405020304" pitchFamily="18" charset="0"/>
              </a:rPr>
              <a:t>To enhance the street light for power consumption.</a:t>
            </a:r>
          </a:p>
          <a:p>
            <a:pPr marL="342900" indent="-342900">
              <a:buFontTx/>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Tx/>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Tx/>
              <a:buAutoNum type="arabicPeriod"/>
            </a:pPr>
            <a:r>
              <a:rPr lang="en-IN" sz="2000" b="1" dirty="0">
                <a:latin typeface="Times New Roman" panose="02020603050405020304" pitchFamily="18" charset="0"/>
                <a:cs typeface="Times New Roman" panose="02020603050405020304" pitchFamily="18" charset="0"/>
              </a:rPr>
              <a:t>To enhance road safety by using different lights combination.</a:t>
            </a:r>
          </a:p>
          <a:p>
            <a:pPr marL="342900" indent="-342900">
              <a:buFontTx/>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Tx/>
              <a:buAutoNum type="arabicPeriod"/>
            </a:pPr>
            <a:endParaRPr lang="en-IN" sz="2000" b="1" dirty="0">
              <a:latin typeface="Times New Roman" panose="02020603050405020304" pitchFamily="18" charset="0"/>
              <a:cs typeface="Times New Roman" panose="02020603050405020304" pitchFamily="18" charset="0"/>
            </a:endParaRPr>
          </a:p>
          <a:p>
            <a:pPr marL="342900" indent="-342900">
              <a:buFontTx/>
              <a:buAutoNum type="arabicPeriod"/>
            </a:pPr>
            <a:r>
              <a:rPr lang="en-IN" sz="2000" b="1" dirty="0">
                <a:latin typeface="Times New Roman" panose="02020603050405020304" pitchFamily="18" charset="0"/>
                <a:cs typeface="Times New Roman" panose="02020603050405020304" pitchFamily="18" charset="0"/>
              </a:rPr>
              <a:t>Upload all the data to the cloud for future analysis.</a:t>
            </a:r>
          </a:p>
          <a:p>
            <a:pPr marL="342900" indent="-342900">
              <a:buAutoNum type="arabicPeriod"/>
            </a:pPr>
            <a:endParaRPr lang="en-IN" sz="2000" b="1" dirty="0"/>
          </a:p>
        </p:txBody>
      </p:sp>
    </p:spTree>
    <p:extLst>
      <p:ext uri="{BB962C8B-B14F-4D97-AF65-F5344CB8AC3E}">
        <p14:creationId xmlns:p14="http://schemas.microsoft.com/office/powerpoint/2010/main" val="30737312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944</TotalTime>
  <Words>2325</Words>
  <Application>Microsoft Office PowerPoint</Application>
  <PresentationFormat>Widescreen</PresentationFormat>
  <Paragraphs>252</Paragraphs>
  <Slides>34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Calisto MT</vt:lpstr>
      <vt:lpstr>Cambria</vt:lpstr>
      <vt:lpstr>Nunito</vt:lpstr>
      <vt:lpstr>Times New Roman</vt:lpstr>
      <vt:lpstr>Tw Cen MT</vt:lpstr>
      <vt:lpstr>Wingdings</vt:lpstr>
      <vt:lpstr>Wingdings 2</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Aman Raj</dc:creator>
  <cp:lastModifiedBy>Aman Raj</cp:lastModifiedBy>
  <cp:revision>117</cp:revision>
  <dcterms:created xsi:type="dcterms:W3CDTF">2024-03-23T16:59:10Z</dcterms:created>
  <dcterms:modified xsi:type="dcterms:W3CDTF">2024-05-18T07:11:03Z</dcterms:modified>
</cp:coreProperties>
</file>